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37.png" ContentType="image/png"/>
  <Override PartName="/ppt/media/image36.png" ContentType="image/png"/>
  <Override PartName="/ppt/media/image35.png" ContentType="image/png"/>
  <Override PartName="/ppt/media/image34.png" ContentType="image/png"/>
  <Override PartName="/ppt/media/image32.png" ContentType="image/png"/>
  <Override PartName="/ppt/media/image31.png" ContentType="image/png"/>
  <Override PartName="/ppt/media/image30.png" ContentType="image/png"/>
  <Override PartName="/ppt/media/image29.png" ContentType="image/png"/>
  <Override PartName="/ppt/media/image28.png" ContentType="image/png"/>
  <Override PartName="/ppt/media/image27.png" ContentType="image/png"/>
  <Override PartName="/ppt/media/image24.png" ContentType="image/png"/>
  <Override PartName="/ppt/media/image23.png" ContentType="image/png"/>
  <Override PartName="/ppt/media/image22.png" ContentType="image/png"/>
  <Override PartName="/ppt/media/image8.wmf" ContentType="image/x-wmf"/>
  <Override PartName="/ppt/media/image21.png" ContentType="image/png"/>
  <Override PartName="/ppt/media/image19.png" ContentType="image/png"/>
  <Override PartName="/ppt/media/image20.png" ContentType="image/png"/>
  <Override PartName="/ppt/media/image18.png" ContentType="image/png"/>
  <Override PartName="/ppt/media/image17.png" ContentType="image/png"/>
  <Override PartName="/ppt/media/image15.png" ContentType="image/png"/>
  <Override PartName="/ppt/media/image13.png" ContentType="image/png"/>
  <Override PartName="/ppt/media/image12.png" ContentType="image/png"/>
  <Override PartName="/ppt/media/image11.png" ContentType="image/png"/>
  <Override PartName="/ppt/media/image10.png" ContentType="image/png"/>
  <Override PartName="/ppt/media/image9.png" ContentType="image/png"/>
  <Override PartName="/ppt/media/image26.png" ContentType="image/png"/>
  <Override PartName="/ppt/media/image3.png" ContentType="image/png"/>
  <Override PartName="/ppt/media/image5.jpeg" ContentType="image/jpeg"/>
  <Override PartName="/ppt/media/image6.png" ContentType="image/png"/>
  <Override PartName="/ppt/media/image33.png" ContentType="image/png"/>
  <Override PartName="/ppt/media/image1.jpeg" ContentType="image/jpeg"/>
  <Override PartName="/ppt/media/image7.png" ContentType="image/png"/>
  <Override PartName="/ppt/media/image14.png" ContentType="image/png"/>
  <Override PartName="/ppt/media/image25.png" ContentType="image/png"/>
  <Override PartName="/ppt/media/image2.png" ContentType="image/png"/>
  <Override PartName="/ppt/media/image38.png" ContentType="image/png"/>
  <Override PartName="/ppt/media/image4.jpeg" ContentType="image/jpeg"/>
  <Override PartName="/ppt/media/image16.png" ContentType="image/png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_rels/slide17.xml.rels" ContentType="application/vnd.openxmlformats-package.relationships+xml"/>
  <Override PartName="/ppt/slides/_rels/slide16.xml.rels" ContentType="application/vnd.openxmlformats-package.relationships+xml"/>
  <Override PartName="/ppt/slides/_rels/slide15.xml.rels" ContentType="application/vnd.openxmlformats-package.relationships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10.xml.rels" ContentType="application/vnd.openxmlformats-package.relationships+xml"/>
  <Override PartName="/ppt/slides/_rels/slide18.xml.rels" ContentType="application/vnd.openxmlformats-package.relationships+xml"/>
  <Override PartName="/ppt/slides/_rels/slide1.xml.rels" ContentType="application/vnd.openxmlformats-package.relationships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0.xml.rels" ContentType="application/vnd.openxmlformats-package.relationships+xml"/>
  <Override PartName="/ppt/slides/_rels/slide19.xml.rels" ContentType="application/vnd.openxmlformats-package.relationships+xml"/>
  <Override PartName="/ppt/slides/_rels/slide2.xml.rels" ContentType="application/vnd.openxmlformats-package.relationships+xml"/>
  <Override PartName="/ppt/slides/slide13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charts/chart1.xml" ContentType="application/vnd.openxmlformats-officedocument.drawingml.chart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
</Relationships>
</file>

<file path=ppt/charts/chart1.xml><?xml version="1.0" encoding="utf-8"?>
<c:chartSpace xmlns:a="http://schemas.openxmlformats.org/drawingml/2006/main" xmlns:c="http://schemas.openxmlformats.org/drawingml/2006/chart" xmlns:r="http://schemas.openxmlformats.org/officeDocument/2006/relationships">
  <c:lang val="en-US"/>
  <c:chart>
    <c:plotArea>
      <c:layout/>
      <c:lineChart>
        <c:grouping val="standard"/>
        <c:ser>
          <c:idx val="0"/>
          <c:order val="0"/>
          <c:tx>
            <c:strRef>
              <c:f>label 1</c:f>
              <c:strCache>
                <c:ptCount val="1"/>
                <c:pt idx="0">
                  <c:v>Coef</c:v>
                </c:pt>
              </c:strCache>
            </c:strRef>
          </c:tx>
          <c:spPr>
            <a:solidFill>
              <a:srgbClr val="5b72b2"/>
            </a:solidFill>
            <a:ln w="28440">
              <a:solidFill>
                <a:srgbClr val="5b72b2"/>
              </a:solidFill>
              <a:round/>
            </a:ln>
          </c:spPr>
          <c:marker>
            <c:symbol val="none"/>
          </c:marker>
          <c:cat>
            <c:strRef>
              <c:f>categories</c:f>
              <c:strCache>
                <c:ptCount val="1197"/>
                <c:pt idx="0">
                  <c:v>39309</c:v>
                </c:pt>
                <c:pt idx="1">
                  <c:v>39310</c:v>
                </c:pt>
                <c:pt idx="2">
                  <c:v>39311</c:v>
                </c:pt>
                <c:pt idx="3">
                  <c:v>39314</c:v>
                </c:pt>
                <c:pt idx="4">
                  <c:v>39315</c:v>
                </c:pt>
                <c:pt idx="5">
                  <c:v>39316</c:v>
                </c:pt>
                <c:pt idx="6">
                  <c:v>39317</c:v>
                </c:pt>
                <c:pt idx="7">
                  <c:v>39318</c:v>
                </c:pt>
                <c:pt idx="8">
                  <c:v>39321</c:v>
                </c:pt>
                <c:pt idx="9">
                  <c:v>39322</c:v>
                </c:pt>
                <c:pt idx="10">
                  <c:v>39323</c:v>
                </c:pt>
                <c:pt idx="11">
                  <c:v>39324</c:v>
                </c:pt>
                <c:pt idx="12">
                  <c:v>39325</c:v>
                </c:pt>
                <c:pt idx="13">
                  <c:v>39328</c:v>
                </c:pt>
                <c:pt idx="14">
                  <c:v>39329</c:v>
                </c:pt>
                <c:pt idx="15">
                  <c:v>39330</c:v>
                </c:pt>
                <c:pt idx="16">
                  <c:v>39331</c:v>
                </c:pt>
                <c:pt idx="17">
                  <c:v>39332</c:v>
                </c:pt>
                <c:pt idx="18">
                  <c:v>39335</c:v>
                </c:pt>
                <c:pt idx="19">
                  <c:v>39336</c:v>
                </c:pt>
                <c:pt idx="20">
                  <c:v>39337</c:v>
                </c:pt>
                <c:pt idx="21">
                  <c:v>39338</c:v>
                </c:pt>
                <c:pt idx="22">
                  <c:v>39339</c:v>
                </c:pt>
                <c:pt idx="23">
                  <c:v>39342</c:v>
                </c:pt>
                <c:pt idx="24">
                  <c:v>39343</c:v>
                </c:pt>
                <c:pt idx="25">
                  <c:v>39344</c:v>
                </c:pt>
                <c:pt idx="26">
                  <c:v>39345</c:v>
                </c:pt>
                <c:pt idx="27">
                  <c:v>39346</c:v>
                </c:pt>
                <c:pt idx="28">
                  <c:v>39349</c:v>
                </c:pt>
                <c:pt idx="29">
                  <c:v>39350</c:v>
                </c:pt>
                <c:pt idx="30">
                  <c:v>39351</c:v>
                </c:pt>
                <c:pt idx="31">
                  <c:v>39352</c:v>
                </c:pt>
                <c:pt idx="32">
                  <c:v>39353</c:v>
                </c:pt>
                <c:pt idx="33">
                  <c:v>39356</c:v>
                </c:pt>
                <c:pt idx="34">
                  <c:v>39357</c:v>
                </c:pt>
                <c:pt idx="35">
                  <c:v>39358</c:v>
                </c:pt>
                <c:pt idx="36">
                  <c:v>39359</c:v>
                </c:pt>
                <c:pt idx="37">
                  <c:v>39360</c:v>
                </c:pt>
                <c:pt idx="38">
                  <c:v>39363</c:v>
                </c:pt>
                <c:pt idx="39">
                  <c:v>39364</c:v>
                </c:pt>
                <c:pt idx="40">
                  <c:v>39365</c:v>
                </c:pt>
                <c:pt idx="41">
                  <c:v>39366</c:v>
                </c:pt>
                <c:pt idx="42">
                  <c:v>39367</c:v>
                </c:pt>
                <c:pt idx="43">
                  <c:v>39370</c:v>
                </c:pt>
                <c:pt idx="44">
                  <c:v>39371</c:v>
                </c:pt>
                <c:pt idx="45">
                  <c:v>39372</c:v>
                </c:pt>
                <c:pt idx="46">
                  <c:v>39373</c:v>
                </c:pt>
                <c:pt idx="47">
                  <c:v>39374</c:v>
                </c:pt>
                <c:pt idx="48">
                  <c:v>39377</c:v>
                </c:pt>
                <c:pt idx="49">
                  <c:v>39378</c:v>
                </c:pt>
                <c:pt idx="50">
                  <c:v>39379</c:v>
                </c:pt>
                <c:pt idx="51">
                  <c:v>39380</c:v>
                </c:pt>
                <c:pt idx="52">
                  <c:v>39381</c:v>
                </c:pt>
                <c:pt idx="53">
                  <c:v>39384</c:v>
                </c:pt>
                <c:pt idx="54">
                  <c:v>39385</c:v>
                </c:pt>
                <c:pt idx="55">
                  <c:v>39386</c:v>
                </c:pt>
                <c:pt idx="56">
                  <c:v>39387</c:v>
                </c:pt>
                <c:pt idx="57">
                  <c:v>39388</c:v>
                </c:pt>
                <c:pt idx="58">
                  <c:v>39391</c:v>
                </c:pt>
                <c:pt idx="59">
                  <c:v>39392</c:v>
                </c:pt>
                <c:pt idx="60">
                  <c:v>39393</c:v>
                </c:pt>
                <c:pt idx="61">
                  <c:v>39394</c:v>
                </c:pt>
                <c:pt idx="62">
                  <c:v>39395</c:v>
                </c:pt>
                <c:pt idx="63">
                  <c:v>39398</c:v>
                </c:pt>
                <c:pt idx="64">
                  <c:v>39399</c:v>
                </c:pt>
                <c:pt idx="65">
                  <c:v>39400</c:v>
                </c:pt>
                <c:pt idx="66">
                  <c:v>39401</c:v>
                </c:pt>
                <c:pt idx="67">
                  <c:v>39402</c:v>
                </c:pt>
                <c:pt idx="68">
                  <c:v>39405</c:v>
                </c:pt>
                <c:pt idx="69">
                  <c:v>39406</c:v>
                </c:pt>
                <c:pt idx="70">
                  <c:v>39407</c:v>
                </c:pt>
                <c:pt idx="71">
                  <c:v>39408</c:v>
                </c:pt>
                <c:pt idx="72">
                  <c:v>39409</c:v>
                </c:pt>
                <c:pt idx="73">
                  <c:v>39412</c:v>
                </c:pt>
                <c:pt idx="74">
                  <c:v>39413</c:v>
                </c:pt>
                <c:pt idx="75">
                  <c:v>39414</c:v>
                </c:pt>
                <c:pt idx="76">
                  <c:v>39415</c:v>
                </c:pt>
                <c:pt idx="77">
                  <c:v>39416</c:v>
                </c:pt>
                <c:pt idx="78">
                  <c:v>39419</c:v>
                </c:pt>
                <c:pt idx="79">
                  <c:v>39420</c:v>
                </c:pt>
                <c:pt idx="80">
                  <c:v>39421</c:v>
                </c:pt>
                <c:pt idx="81">
                  <c:v>39422</c:v>
                </c:pt>
                <c:pt idx="82">
                  <c:v>39423</c:v>
                </c:pt>
                <c:pt idx="83">
                  <c:v>39426</c:v>
                </c:pt>
                <c:pt idx="84">
                  <c:v>39427</c:v>
                </c:pt>
                <c:pt idx="85">
                  <c:v>39428</c:v>
                </c:pt>
                <c:pt idx="86">
                  <c:v>39429</c:v>
                </c:pt>
                <c:pt idx="87">
                  <c:v>39430</c:v>
                </c:pt>
                <c:pt idx="88">
                  <c:v>39433</c:v>
                </c:pt>
                <c:pt idx="89">
                  <c:v>39434</c:v>
                </c:pt>
                <c:pt idx="90">
                  <c:v>39435</c:v>
                </c:pt>
                <c:pt idx="91">
                  <c:v>39436</c:v>
                </c:pt>
                <c:pt idx="92">
                  <c:v>39437</c:v>
                </c:pt>
                <c:pt idx="93">
                  <c:v>39440</c:v>
                </c:pt>
                <c:pt idx="94">
                  <c:v>39443</c:v>
                </c:pt>
                <c:pt idx="95">
                  <c:v>39444</c:v>
                </c:pt>
                <c:pt idx="96">
                  <c:v>39447</c:v>
                </c:pt>
                <c:pt idx="97">
                  <c:v>39449</c:v>
                </c:pt>
                <c:pt idx="98">
                  <c:v>39450</c:v>
                </c:pt>
                <c:pt idx="99">
                  <c:v>39451</c:v>
                </c:pt>
                <c:pt idx="100">
                  <c:v>39454</c:v>
                </c:pt>
                <c:pt idx="101">
                  <c:v>39455</c:v>
                </c:pt>
                <c:pt idx="102">
                  <c:v>39456</c:v>
                </c:pt>
                <c:pt idx="103">
                  <c:v>39457</c:v>
                </c:pt>
                <c:pt idx="104">
                  <c:v>39458</c:v>
                </c:pt>
                <c:pt idx="105">
                  <c:v>39461</c:v>
                </c:pt>
                <c:pt idx="106">
                  <c:v>39462</c:v>
                </c:pt>
                <c:pt idx="107">
                  <c:v>39463</c:v>
                </c:pt>
                <c:pt idx="108">
                  <c:v>39464</c:v>
                </c:pt>
                <c:pt idx="109">
                  <c:v>39465</c:v>
                </c:pt>
                <c:pt idx="110">
                  <c:v>39468</c:v>
                </c:pt>
                <c:pt idx="111">
                  <c:v>39469</c:v>
                </c:pt>
                <c:pt idx="112">
                  <c:v>39470</c:v>
                </c:pt>
                <c:pt idx="113">
                  <c:v>39471</c:v>
                </c:pt>
                <c:pt idx="114">
                  <c:v>39472</c:v>
                </c:pt>
                <c:pt idx="115">
                  <c:v>39475</c:v>
                </c:pt>
                <c:pt idx="116">
                  <c:v>39476</c:v>
                </c:pt>
                <c:pt idx="117">
                  <c:v>39477</c:v>
                </c:pt>
                <c:pt idx="118">
                  <c:v>39478</c:v>
                </c:pt>
                <c:pt idx="119">
                  <c:v>39479</c:v>
                </c:pt>
                <c:pt idx="120">
                  <c:v>39482</c:v>
                </c:pt>
                <c:pt idx="121">
                  <c:v>39483</c:v>
                </c:pt>
                <c:pt idx="122">
                  <c:v>39484</c:v>
                </c:pt>
                <c:pt idx="123">
                  <c:v>39485</c:v>
                </c:pt>
                <c:pt idx="124">
                  <c:v>39486</c:v>
                </c:pt>
                <c:pt idx="125">
                  <c:v>39489</c:v>
                </c:pt>
                <c:pt idx="126">
                  <c:v>39490</c:v>
                </c:pt>
                <c:pt idx="127">
                  <c:v>39491</c:v>
                </c:pt>
                <c:pt idx="128">
                  <c:v>39492</c:v>
                </c:pt>
                <c:pt idx="129">
                  <c:v>39493</c:v>
                </c:pt>
                <c:pt idx="130">
                  <c:v>39496</c:v>
                </c:pt>
                <c:pt idx="131">
                  <c:v>39497</c:v>
                </c:pt>
                <c:pt idx="132">
                  <c:v>39498</c:v>
                </c:pt>
                <c:pt idx="133">
                  <c:v>39499</c:v>
                </c:pt>
                <c:pt idx="134">
                  <c:v>39500</c:v>
                </c:pt>
                <c:pt idx="135">
                  <c:v>39503</c:v>
                </c:pt>
                <c:pt idx="136">
                  <c:v>39504</c:v>
                </c:pt>
                <c:pt idx="137">
                  <c:v>39505</c:v>
                </c:pt>
                <c:pt idx="138">
                  <c:v>39506</c:v>
                </c:pt>
                <c:pt idx="139">
                  <c:v>39507</c:v>
                </c:pt>
                <c:pt idx="140">
                  <c:v>39510</c:v>
                </c:pt>
                <c:pt idx="141">
                  <c:v>39511</c:v>
                </c:pt>
                <c:pt idx="142">
                  <c:v>39512</c:v>
                </c:pt>
                <c:pt idx="143">
                  <c:v>39513</c:v>
                </c:pt>
                <c:pt idx="144">
                  <c:v>39514</c:v>
                </c:pt>
                <c:pt idx="145">
                  <c:v>39517</c:v>
                </c:pt>
                <c:pt idx="146">
                  <c:v>39518</c:v>
                </c:pt>
                <c:pt idx="147">
                  <c:v>39519</c:v>
                </c:pt>
                <c:pt idx="148">
                  <c:v>39520</c:v>
                </c:pt>
                <c:pt idx="149">
                  <c:v>39521</c:v>
                </c:pt>
                <c:pt idx="150">
                  <c:v>39524</c:v>
                </c:pt>
                <c:pt idx="151">
                  <c:v>39525</c:v>
                </c:pt>
                <c:pt idx="152">
                  <c:v>39526</c:v>
                </c:pt>
                <c:pt idx="153">
                  <c:v>39527</c:v>
                </c:pt>
                <c:pt idx="154">
                  <c:v>39532</c:v>
                </c:pt>
                <c:pt idx="155">
                  <c:v>39533</c:v>
                </c:pt>
                <c:pt idx="156">
                  <c:v>39534</c:v>
                </c:pt>
                <c:pt idx="157">
                  <c:v>39535</c:v>
                </c:pt>
                <c:pt idx="158">
                  <c:v>39538</c:v>
                </c:pt>
                <c:pt idx="159">
                  <c:v>39539</c:v>
                </c:pt>
                <c:pt idx="160">
                  <c:v>39540</c:v>
                </c:pt>
                <c:pt idx="161">
                  <c:v>39541</c:v>
                </c:pt>
                <c:pt idx="162">
                  <c:v>39542</c:v>
                </c:pt>
                <c:pt idx="163">
                  <c:v>39545</c:v>
                </c:pt>
                <c:pt idx="164">
                  <c:v>39546</c:v>
                </c:pt>
                <c:pt idx="165">
                  <c:v>39547</c:v>
                </c:pt>
                <c:pt idx="166">
                  <c:v>39548</c:v>
                </c:pt>
                <c:pt idx="167">
                  <c:v>39549</c:v>
                </c:pt>
                <c:pt idx="168">
                  <c:v>39552</c:v>
                </c:pt>
                <c:pt idx="169">
                  <c:v>39553</c:v>
                </c:pt>
                <c:pt idx="170">
                  <c:v>39554</c:v>
                </c:pt>
                <c:pt idx="171">
                  <c:v>39555</c:v>
                </c:pt>
                <c:pt idx="172">
                  <c:v>39556</c:v>
                </c:pt>
                <c:pt idx="173">
                  <c:v>39559</c:v>
                </c:pt>
                <c:pt idx="174">
                  <c:v>39560</c:v>
                </c:pt>
                <c:pt idx="175">
                  <c:v>39561</c:v>
                </c:pt>
                <c:pt idx="176">
                  <c:v>39562</c:v>
                </c:pt>
                <c:pt idx="177">
                  <c:v>39563</c:v>
                </c:pt>
                <c:pt idx="178">
                  <c:v>39566</c:v>
                </c:pt>
                <c:pt idx="179">
                  <c:v>39567</c:v>
                </c:pt>
                <c:pt idx="180">
                  <c:v>39568</c:v>
                </c:pt>
                <c:pt idx="181">
                  <c:v>39570</c:v>
                </c:pt>
                <c:pt idx="182">
                  <c:v>39573</c:v>
                </c:pt>
                <c:pt idx="183">
                  <c:v>39574</c:v>
                </c:pt>
                <c:pt idx="184">
                  <c:v>39575</c:v>
                </c:pt>
                <c:pt idx="185">
                  <c:v>39576</c:v>
                </c:pt>
                <c:pt idx="186">
                  <c:v>39577</c:v>
                </c:pt>
                <c:pt idx="187">
                  <c:v>39580</c:v>
                </c:pt>
                <c:pt idx="188">
                  <c:v>39581</c:v>
                </c:pt>
                <c:pt idx="189">
                  <c:v>39582</c:v>
                </c:pt>
                <c:pt idx="190">
                  <c:v>39583</c:v>
                </c:pt>
                <c:pt idx="191">
                  <c:v>39584</c:v>
                </c:pt>
                <c:pt idx="192">
                  <c:v>39587</c:v>
                </c:pt>
                <c:pt idx="193">
                  <c:v>39588</c:v>
                </c:pt>
                <c:pt idx="194">
                  <c:v>39589</c:v>
                </c:pt>
                <c:pt idx="195">
                  <c:v>39590</c:v>
                </c:pt>
                <c:pt idx="196">
                  <c:v>39591</c:v>
                </c:pt>
                <c:pt idx="197">
                  <c:v>39594</c:v>
                </c:pt>
                <c:pt idx="198">
                  <c:v>39595</c:v>
                </c:pt>
                <c:pt idx="199">
                  <c:v>39596</c:v>
                </c:pt>
                <c:pt idx="200">
                  <c:v>39597</c:v>
                </c:pt>
                <c:pt idx="201">
                  <c:v>39598</c:v>
                </c:pt>
                <c:pt idx="202">
                  <c:v>39601</c:v>
                </c:pt>
                <c:pt idx="203">
                  <c:v>39602</c:v>
                </c:pt>
                <c:pt idx="204">
                  <c:v>39603</c:v>
                </c:pt>
                <c:pt idx="205">
                  <c:v>39604</c:v>
                </c:pt>
                <c:pt idx="206">
                  <c:v>39605</c:v>
                </c:pt>
                <c:pt idx="207">
                  <c:v>39608</c:v>
                </c:pt>
                <c:pt idx="208">
                  <c:v>39609</c:v>
                </c:pt>
                <c:pt idx="209">
                  <c:v>39610</c:v>
                </c:pt>
                <c:pt idx="210">
                  <c:v>39611</c:v>
                </c:pt>
                <c:pt idx="211">
                  <c:v>39612</c:v>
                </c:pt>
                <c:pt idx="212">
                  <c:v>39615</c:v>
                </c:pt>
                <c:pt idx="213">
                  <c:v>39616</c:v>
                </c:pt>
                <c:pt idx="214">
                  <c:v>39617</c:v>
                </c:pt>
                <c:pt idx="215">
                  <c:v>39618</c:v>
                </c:pt>
                <c:pt idx="216">
                  <c:v>39619</c:v>
                </c:pt>
                <c:pt idx="217">
                  <c:v>39622</c:v>
                </c:pt>
                <c:pt idx="218">
                  <c:v>39623</c:v>
                </c:pt>
                <c:pt idx="219">
                  <c:v>39624</c:v>
                </c:pt>
                <c:pt idx="220">
                  <c:v>39625</c:v>
                </c:pt>
                <c:pt idx="221">
                  <c:v>39626</c:v>
                </c:pt>
                <c:pt idx="222">
                  <c:v>39629</c:v>
                </c:pt>
                <c:pt idx="223">
                  <c:v>39630</c:v>
                </c:pt>
                <c:pt idx="224">
                  <c:v>39631</c:v>
                </c:pt>
                <c:pt idx="225">
                  <c:v>39632</c:v>
                </c:pt>
                <c:pt idx="226">
                  <c:v>39633</c:v>
                </c:pt>
                <c:pt idx="227">
                  <c:v>39636</c:v>
                </c:pt>
                <c:pt idx="228">
                  <c:v>39637</c:v>
                </c:pt>
                <c:pt idx="229">
                  <c:v>39638</c:v>
                </c:pt>
                <c:pt idx="230">
                  <c:v>39639</c:v>
                </c:pt>
                <c:pt idx="231">
                  <c:v>39640</c:v>
                </c:pt>
                <c:pt idx="232">
                  <c:v>39643</c:v>
                </c:pt>
                <c:pt idx="233">
                  <c:v>39644</c:v>
                </c:pt>
                <c:pt idx="234">
                  <c:v>39645</c:v>
                </c:pt>
                <c:pt idx="235">
                  <c:v>39646</c:v>
                </c:pt>
                <c:pt idx="236">
                  <c:v>39647</c:v>
                </c:pt>
                <c:pt idx="237">
                  <c:v>39650</c:v>
                </c:pt>
                <c:pt idx="238">
                  <c:v>39651</c:v>
                </c:pt>
                <c:pt idx="239">
                  <c:v>39652</c:v>
                </c:pt>
                <c:pt idx="240">
                  <c:v>39653</c:v>
                </c:pt>
                <c:pt idx="241">
                  <c:v>39654</c:v>
                </c:pt>
                <c:pt idx="242">
                  <c:v>39657</c:v>
                </c:pt>
                <c:pt idx="243">
                  <c:v>39658</c:v>
                </c:pt>
                <c:pt idx="244">
                  <c:v>39659</c:v>
                </c:pt>
                <c:pt idx="245">
                  <c:v>39660</c:v>
                </c:pt>
                <c:pt idx="246">
                  <c:v>39661</c:v>
                </c:pt>
                <c:pt idx="247">
                  <c:v>39664</c:v>
                </c:pt>
                <c:pt idx="248">
                  <c:v>39665</c:v>
                </c:pt>
                <c:pt idx="249">
                  <c:v>39666</c:v>
                </c:pt>
                <c:pt idx="250">
                  <c:v>39667</c:v>
                </c:pt>
                <c:pt idx="251">
                  <c:v>39668</c:v>
                </c:pt>
                <c:pt idx="252">
                  <c:v>39671</c:v>
                </c:pt>
                <c:pt idx="253">
                  <c:v>39672</c:v>
                </c:pt>
                <c:pt idx="254">
                  <c:v>39673</c:v>
                </c:pt>
                <c:pt idx="255">
                  <c:v>39674</c:v>
                </c:pt>
                <c:pt idx="256">
                  <c:v>39675</c:v>
                </c:pt>
                <c:pt idx="257">
                  <c:v>39678</c:v>
                </c:pt>
                <c:pt idx="258">
                  <c:v>39679</c:v>
                </c:pt>
                <c:pt idx="259">
                  <c:v>39680</c:v>
                </c:pt>
                <c:pt idx="260">
                  <c:v>39681</c:v>
                </c:pt>
                <c:pt idx="261">
                  <c:v>39682</c:v>
                </c:pt>
                <c:pt idx="262">
                  <c:v>39685</c:v>
                </c:pt>
                <c:pt idx="263">
                  <c:v>39686</c:v>
                </c:pt>
                <c:pt idx="264">
                  <c:v>39687</c:v>
                </c:pt>
                <c:pt idx="265">
                  <c:v>39688</c:v>
                </c:pt>
                <c:pt idx="266">
                  <c:v>39689</c:v>
                </c:pt>
                <c:pt idx="267">
                  <c:v>39692</c:v>
                </c:pt>
                <c:pt idx="268">
                  <c:v>39693</c:v>
                </c:pt>
                <c:pt idx="269">
                  <c:v>39694</c:v>
                </c:pt>
                <c:pt idx="270">
                  <c:v>39695</c:v>
                </c:pt>
                <c:pt idx="271">
                  <c:v>39696</c:v>
                </c:pt>
                <c:pt idx="272">
                  <c:v>39699</c:v>
                </c:pt>
                <c:pt idx="273">
                  <c:v>39700</c:v>
                </c:pt>
                <c:pt idx="274">
                  <c:v>39701</c:v>
                </c:pt>
                <c:pt idx="275">
                  <c:v>39702</c:v>
                </c:pt>
                <c:pt idx="276">
                  <c:v>39703</c:v>
                </c:pt>
                <c:pt idx="277">
                  <c:v>39706</c:v>
                </c:pt>
                <c:pt idx="278">
                  <c:v>39707</c:v>
                </c:pt>
                <c:pt idx="279">
                  <c:v>39708</c:v>
                </c:pt>
                <c:pt idx="280">
                  <c:v>39709</c:v>
                </c:pt>
                <c:pt idx="281">
                  <c:v>39710</c:v>
                </c:pt>
                <c:pt idx="282">
                  <c:v>39713</c:v>
                </c:pt>
                <c:pt idx="283">
                  <c:v>39714</c:v>
                </c:pt>
                <c:pt idx="284">
                  <c:v>39715</c:v>
                </c:pt>
                <c:pt idx="285">
                  <c:v>39716</c:v>
                </c:pt>
                <c:pt idx="286">
                  <c:v>39717</c:v>
                </c:pt>
                <c:pt idx="287">
                  <c:v>39720</c:v>
                </c:pt>
                <c:pt idx="288">
                  <c:v>39721</c:v>
                </c:pt>
                <c:pt idx="289">
                  <c:v>39722</c:v>
                </c:pt>
                <c:pt idx="290">
                  <c:v>39723</c:v>
                </c:pt>
                <c:pt idx="291">
                  <c:v>39724</c:v>
                </c:pt>
                <c:pt idx="292">
                  <c:v>39727</c:v>
                </c:pt>
                <c:pt idx="293">
                  <c:v>39728</c:v>
                </c:pt>
                <c:pt idx="294">
                  <c:v>39729</c:v>
                </c:pt>
                <c:pt idx="295">
                  <c:v>39730</c:v>
                </c:pt>
                <c:pt idx="296">
                  <c:v>39731</c:v>
                </c:pt>
                <c:pt idx="297">
                  <c:v>39734</c:v>
                </c:pt>
                <c:pt idx="298">
                  <c:v>39735</c:v>
                </c:pt>
                <c:pt idx="299">
                  <c:v>39736</c:v>
                </c:pt>
                <c:pt idx="300">
                  <c:v>39737</c:v>
                </c:pt>
                <c:pt idx="301">
                  <c:v>39738</c:v>
                </c:pt>
                <c:pt idx="302">
                  <c:v>39741</c:v>
                </c:pt>
                <c:pt idx="303">
                  <c:v>39742</c:v>
                </c:pt>
                <c:pt idx="304">
                  <c:v>39743</c:v>
                </c:pt>
                <c:pt idx="305">
                  <c:v>39744</c:v>
                </c:pt>
                <c:pt idx="306">
                  <c:v>39745</c:v>
                </c:pt>
                <c:pt idx="307">
                  <c:v>39748</c:v>
                </c:pt>
                <c:pt idx="308">
                  <c:v>39749</c:v>
                </c:pt>
                <c:pt idx="309">
                  <c:v>39750</c:v>
                </c:pt>
                <c:pt idx="310">
                  <c:v>39751</c:v>
                </c:pt>
                <c:pt idx="311">
                  <c:v>39752</c:v>
                </c:pt>
                <c:pt idx="312">
                  <c:v>39755</c:v>
                </c:pt>
                <c:pt idx="313">
                  <c:v>39756</c:v>
                </c:pt>
                <c:pt idx="314">
                  <c:v>39757</c:v>
                </c:pt>
                <c:pt idx="315">
                  <c:v>39758</c:v>
                </c:pt>
                <c:pt idx="316">
                  <c:v>39759</c:v>
                </c:pt>
                <c:pt idx="317">
                  <c:v>39762</c:v>
                </c:pt>
                <c:pt idx="318">
                  <c:v>39763</c:v>
                </c:pt>
                <c:pt idx="319">
                  <c:v>39764</c:v>
                </c:pt>
                <c:pt idx="320">
                  <c:v>39765</c:v>
                </c:pt>
                <c:pt idx="321">
                  <c:v>39766</c:v>
                </c:pt>
                <c:pt idx="322">
                  <c:v>39769</c:v>
                </c:pt>
                <c:pt idx="323">
                  <c:v>39770</c:v>
                </c:pt>
                <c:pt idx="324">
                  <c:v>39771</c:v>
                </c:pt>
                <c:pt idx="325">
                  <c:v>39772</c:v>
                </c:pt>
                <c:pt idx="326">
                  <c:v>39773</c:v>
                </c:pt>
                <c:pt idx="327">
                  <c:v>39776</c:v>
                </c:pt>
                <c:pt idx="328">
                  <c:v>39777</c:v>
                </c:pt>
                <c:pt idx="329">
                  <c:v>39778</c:v>
                </c:pt>
                <c:pt idx="330">
                  <c:v>39779</c:v>
                </c:pt>
                <c:pt idx="331">
                  <c:v>39780</c:v>
                </c:pt>
                <c:pt idx="332">
                  <c:v>39783</c:v>
                </c:pt>
                <c:pt idx="333">
                  <c:v>39784</c:v>
                </c:pt>
                <c:pt idx="334">
                  <c:v>39785</c:v>
                </c:pt>
                <c:pt idx="335">
                  <c:v>39786</c:v>
                </c:pt>
                <c:pt idx="336">
                  <c:v>39787</c:v>
                </c:pt>
                <c:pt idx="337">
                  <c:v>39790</c:v>
                </c:pt>
                <c:pt idx="338">
                  <c:v>39791</c:v>
                </c:pt>
                <c:pt idx="339">
                  <c:v>39792</c:v>
                </c:pt>
                <c:pt idx="340">
                  <c:v>39793</c:v>
                </c:pt>
                <c:pt idx="341">
                  <c:v>39794</c:v>
                </c:pt>
                <c:pt idx="342">
                  <c:v>39797</c:v>
                </c:pt>
                <c:pt idx="343">
                  <c:v>39798</c:v>
                </c:pt>
                <c:pt idx="344">
                  <c:v>39799</c:v>
                </c:pt>
                <c:pt idx="345">
                  <c:v>39800</c:v>
                </c:pt>
                <c:pt idx="346">
                  <c:v>39801</c:v>
                </c:pt>
                <c:pt idx="347">
                  <c:v>39804</c:v>
                </c:pt>
                <c:pt idx="348">
                  <c:v>39805</c:v>
                </c:pt>
                <c:pt idx="349">
                  <c:v>39806</c:v>
                </c:pt>
                <c:pt idx="350">
                  <c:v>39811</c:v>
                </c:pt>
                <c:pt idx="351">
                  <c:v>39812</c:v>
                </c:pt>
                <c:pt idx="352">
                  <c:v>39813</c:v>
                </c:pt>
                <c:pt idx="353">
                  <c:v>39815</c:v>
                </c:pt>
                <c:pt idx="354">
                  <c:v>39818</c:v>
                </c:pt>
                <c:pt idx="355">
                  <c:v>39819</c:v>
                </c:pt>
                <c:pt idx="356">
                  <c:v>39820</c:v>
                </c:pt>
                <c:pt idx="357">
                  <c:v>39821</c:v>
                </c:pt>
                <c:pt idx="358">
                  <c:v>39822</c:v>
                </c:pt>
                <c:pt idx="359">
                  <c:v>39825</c:v>
                </c:pt>
                <c:pt idx="360">
                  <c:v>39826</c:v>
                </c:pt>
                <c:pt idx="361">
                  <c:v>39827</c:v>
                </c:pt>
                <c:pt idx="362">
                  <c:v>39828</c:v>
                </c:pt>
                <c:pt idx="363">
                  <c:v>39829</c:v>
                </c:pt>
                <c:pt idx="364">
                  <c:v>39832</c:v>
                </c:pt>
                <c:pt idx="365">
                  <c:v>39833</c:v>
                </c:pt>
                <c:pt idx="366">
                  <c:v>39834</c:v>
                </c:pt>
                <c:pt idx="367">
                  <c:v>39835</c:v>
                </c:pt>
                <c:pt idx="368">
                  <c:v>39836</c:v>
                </c:pt>
                <c:pt idx="369">
                  <c:v>39839</c:v>
                </c:pt>
                <c:pt idx="370">
                  <c:v>39840</c:v>
                </c:pt>
                <c:pt idx="371">
                  <c:v>39841</c:v>
                </c:pt>
                <c:pt idx="372">
                  <c:v>39842</c:v>
                </c:pt>
                <c:pt idx="373">
                  <c:v>39843</c:v>
                </c:pt>
                <c:pt idx="374">
                  <c:v>39846</c:v>
                </c:pt>
                <c:pt idx="375">
                  <c:v>39847</c:v>
                </c:pt>
                <c:pt idx="376">
                  <c:v>39848</c:v>
                </c:pt>
                <c:pt idx="377">
                  <c:v>39849</c:v>
                </c:pt>
                <c:pt idx="378">
                  <c:v>39850</c:v>
                </c:pt>
                <c:pt idx="379">
                  <c:v>39853</c:v>
                </c:pt>
                <c:pt idx="380">
                  <c:v>39854</c:v>
                </c:pt>
                <c:pt idx="381">
                  <c:v>39855</c:v>
                </c:pt>
                <c:pt idx="382">
                  <c:v>39856</c:v>
                </c:pt>
                <c:pt idx="383">
                  <c:v>39857</c:v>
                </c:pt>
                <c:pt idx="384">
                  <c:v>39860</c:v>
                </c:pt>
                <c:pt idx="385">
                  <c:v>39861</c:v>
                </c:pt>
                <c:pt idx="386">
                  <c:v>39862</c:v>
                </c:pt>
                <c:pt idx="387">
                  <c:v>39863</c:v>
                </c:pt>
                <c:pt idx="388">
                  <c:v>39864</c:v>
                </c:pt>
                <c:pt idx="389">
                  <c:v>39867</c:v>
                </c:pt>
                <c:pt idx="390">
                  <c:v>39868</c:v>
                </c:pt>
                <c:pt idx="391">
                  <c:v>39869</c:v>
                </c:pt>
                <c:pt idx="392">
                  <c:v>39870</c:v>
                </c:pt>
                <c:pt idx="393">
                  <c:v>39871</c:v>
                </c:pt>
                <c:pt idx="394">
                  <c:v>39874</c:v>
                </c:pt>
                <c:pt idx="395">
                  <c:v>39875</c:v>
                </c:pt>
                <c:pt idx="396">
                  <c:v>39876</c:v>
                </c:pt>
                <c:pt idx="397">
                  <c:v>39877</c:v>
                </c:pt>
                <c:pt idx="398">
                  <c:v>39878</c:v>
                </c:pt>
                <c:pt idx="399">
                  <c:v>39881</c:v>
                </c:pt>
                <c:pt idx="400">
                  <c:v>39882</c:v>
                </c:pt>
                <c:pt idx="401">
                  <c:v>39883</c:v>
                </c:pt>
                <c:pt idx="402">
                  <c:v>39884</c:v>
                </c:pt>
                <c:pt idx="403">
                  <c:v>39885</c:v>
                </c:pt>
                <c:pt idx="404">
                  <c:v>39888</c:v>
                </c:pt>
                <c:pt idx="405">
                  <c:v>39889</c:v>
                </c:pt>
                <c:pt idx="406">
                  <c:v>39890</c:v>
                </c:pt>
                <c:pt idx="407">
                  <c:v>39891</c:v>
                </c:pt>
                <c:pt idx="408">
                  <c:v>39892</c:v>
                </c:pt>
                <c:pt idx="409">
                  <c:v>39895</c:v>
                </c:pt>
                <c:pt idx="410">
                  <c:v>39896</c:v>
                </c:pt>
                <c:pt idx="411">
                  <c:v>39897</c:v>
                </c:pt>
                <c:pt idx="412">
                  <c:v>39898</c:v>
                </c:pt>
                <c:pt idx="413">
                  <c:v>39899</c:v>
                </c:pt>
                <c:pt idx="414">
                  <c:v>39902</c:v>
                </c:pt>
                <c:pt idx="415">
                  <c:v>39903</c:v>
                </c:pt>
                <c:pt idx="416">
                  <c:v>39904</c:v>
                </c:pt>
                <c:pt idx="417">
                  <c:v>39905</c:v>
                </c:pt>
                <c:pt idx="418">
                  <c:v>39906</c:v>
                </c:pt>
                <c:pt idx="419">
                  <c:v>39909</c:v>
                </c:pt>
                <c:pt idx="420">
                  <c:v>39910</c:v>
                </c:pt>
                <c:pt idx="421">
                  <c:v>39911</c:v>
                </c:pt>
                <c:pt idx="422">
                  <c:v>39912</c:v>
                </c:pt>
                <c:pt idx="423">
                  <c:v>39917</c:v>
                </c:pt>
                <c:pt idx="424">
                  <c:v>39918</c:v>
                </c:pt>
                <c:pt idx="425">
                  <c:v>39919</c:v>
                </c:pt>
                <c:pt idx="426">
                  <c:v>39920</c:v>
                </c:pt>
                <c:pt idx="427">
                  <c:v>39923</c:v>
                </c:pt>
                <c:pt idx="428">
                  <c:v>39924</c:v>
                </c:pt>
                <c:pt idx="429">
                  <c:v>39925</c:v>
                </c:pt>
                <c:pt idx="430">
                  <c:v>39926</c:v>
                </c:pt>
                <c:pt idx="431">
                  <c:v>39927</c:v>
                </c:pt>
                <c:pt idx="432">
                  <c:v>39930</c:v>
                </c:pt>
                <c:pt idx="433">
                  <c:v>39931</c:v>
                </c:pt>
                <c:pt idx="434">
                  <c:v>39932</c:v>
                </c:pt>
                <c:pt idx="435">
                  <c:v>39933</c:v>
                </c:pt>
                <c:pt idx="436">
                  <c:v>39937</c:v>
                </c:pt>
                <c:pt idx="437">
                  <c:v>39938</c:v>
                </c:pt>
                <c:pt idx="438">
                  <c:v>39939</c:v>
                </c:pt>
                <c:pt idx="439">
                  <c:v>39940</c:v>
                </c:pt>
                <c:pt idx="440">
                  <c:v>39941</c:v>
                </c:pt>
                <c:pt idx="441">
                  <c:v>39944</c:v>
                </c:pt>
                <c:pt idx="442">
                  <c:v>39945</c:v>
                </c:pt>
                <c:pt idx="443">
                  <c:v>39946</c:v>
                </c:pt>
                <c:pt idx="444">
                  <c:v>39947</c:v>
                </c:pt>
                <c:pt idx="445">
                  <c:v>39948</c:v>
                </c:pt>
                <c:pt idx="446">
                  <c:v>39951</c:v>
                </c:pt>
                <c:pt idx="447">
                  <c:v>39952</c:v>
                </c:pt>
                <c:pt idx="448">
                  <c:v>39953</c:v>
                </c:pt>
                <c:pt idx="449">
                  <c:v>39954</c:v>
                </c:pt>
                <c:pt idx="450">
                  <c:v>39955</c:v>
                </c:pt>
                <c:pt idx="451">
                  <c:v>39958</c:v>
                </c:pt>
                <c:pt idx="452">
                  <c:v>39959</c:v>
                </c:pt>
                <c:pt idx="453">
                  <c:v>39960</c:v>
                </c:pt>
                <c:pt idx="454">
                  <c:v>39961</c:v>
                </c:pt>
                <c:pt idx="455">
                  <c:v>39962</c:v>
                </c:pt>
                <c:pt idx="456">
                  <c:v>39965</c:v>
                </c:pt>
                <c:pt idx="457">
                  <c:v>39966</c:v>
                </c:pt>
                <c:pt idx="458">
                  <c:v>39967</c:v>
                </c:pt>
                <c:pt idx="459">
                  <c:v>39968</c:v>
                </c:pt>
                <c:pt idx="460">
                  <c:v>39969</c:v>
                </c:pt>
                <c:pt idx="461">
                  <c:v>39972</c:v>
                </c:pt>
                <c:pt idx="462">
                  <c:v>39973</c:v>
                </c:pt>
                <c:pt idx="463">
                  <c:v>39974</c:v>
                </c:pt>
                <c:pt idx="464">
                  <c:v>39975</c:v>
                </c:pt>
                <c:pt idx="465">
                  <c:v>39976</c:v>
                </c:pt>
                <c:pt idx="466">
                  <c:v>39979</c:v>
                </c:pt>
                <c:pt idx="467">
                  <c:v>39980</c:v>
                </c:pt>
                <c:pt idx="468">
                  <c:v>39981</c:v>
                </c:pt>
                <c:pt idx="469">
                  <c:v>39982</c:v>
                </c:pt>
                <c:pt idx="470">
                  <c:v>39983</c:v>
                </c:pt>
                <c:pt idx="471">
                  <c:v>39986</c:v>
                </c:pt>
                <c:pt idx="472">
                  <c:v>39987</c:v>
                </c:pt>
                <c:pt idx="473">
                  <c:v>39988</c:v>
                </c:pt>
                <c:pt idx="474">
                  <c:v>39989</c:v>
                </c:pt>
                <c:pt idx="475">
                  <c:v>39990</c:v>
                </c:pt>
                <c:pt idx="476">
                  <c:v>39993</c:v>
                </c:pt>
                <c:pt idx="477">
                  <c:v>39994</c:v>
                </c:pt>
                <c:pt idx="478">
                  <c:v>39995</c:v>
                </c:pt>
                <c:pt idx="479">
                  <c:v>39996</c:v>
                </c:pt>
                <c:pt idx="480">
                  <c:v>39997</c:v>
                </c:pt>
                <c:pt idx="481">
                  <c:v>40000</c:v>
                </c:pt>
                <c:pt idx="482">
                  <c:v>40001</c:v>
                </c:pt>
                <c:pt idx="483">
                  <c:v>40002</c:v>
                </c:pt>
                <c:pt idx="484">
                  <c:v>40003</c:v>
                </c:pt>
                <c:pt idx="485">
                  <c:v>40004</c:v>
                </c:pt>
                <c:pt idx="486">
                  <c:v>40007</c:v>
                </c:pt>
                <c:pt idx="487">
                  <c:v>40008</c:v>
                </c:pt>
                <c:pt idx="488">
                  <c:v>40009</c:v>
                </c:pt>
                <c:pt idx="489">
                  <c:v>40010</c:v>
                </c:pt>
                <c:pt idx="490">
                  <c:v>40011</c:v>
                </c:pt>
                <c:pt idx="491">
                  <c:v>40014</c:v>
                </c:pt>
                <c:pt idx="492">
                  <c:v>40015</c:v>
                </c:pt>
                <c:pt idx="493">
                  <c:v>40016</c:v>
                </c:pt>
                <c:pt idx="494">
                  <c:v>40017</c:v>
                </c:pt>
                <c:pt idx="495">
                  <c:v>40018</c:v>
                </c:pt>
                <c:pt idx="496">
                  <c:v>40021</c:v>
                </c:pt>
                <c:pt idx="497">
                  <c:v>40022</c:v>
                </c:pt>
                <c:pt idx="498">
                  <c:v>40023</c:v>
                </c:pt>
                <c:pt idx="499">
                  <c:v>40024</c:v>
                </c:pt>
                <c:pt idx="500">
                  <c:v>40025</c:v>
                </c:pt>
                <c:pt idx="501">
                  <c:v>40028</c:v>
                </c:pt>
                <c:pt idx="502">
                  <c:v>40029</c:v>
                </c:pt>
                <c:pt idx="503">
                  <c:v>40030</c:v>
                </c:pt>
                <c:pt idx="504">
                  <c:v>40031</c:v>
                </c:pt>
                <c:pt idx="505">
                  <c:v>40032</c:v>
                </c:pt>
                <c:pt idx="506">
                  <c:v>40035</c:v>
                </c:pt>
                <c:pt idx="507">
                  <c:v>40036</c:v>
                </c:pt>
                <c:pt idx="508">
                  <c:v>40037</c:v>
                </c:pt>
                <c:pt idx="509">
                  <c:v>40038</c:v>
                </c:pt>
                <c:pt idx="510">
                  <c:v>40039</c:v>
                </c:pt>
                <c:pt idx="511">
                  <c:v>40042</c:v>
                </c:pt>
                <c:pt idx="512">
                  <c:v>40043</c:v>
                </c:pt>
                <c:pt idx="513">
                  <c:v>40044</c:v>
                </c:pt>
                <c:pt idx="514">
                  <c:v>40045</c:v>
                </c:pt>
                <c:pt idx="515">
                  <c:v>40046</c:v>
                </c:pt>
                <c:pt idx="516">
                  <c:v>40049</c:v>
                </c:pt>
                <c:pt idx="517">
                  <c:v>40050</c:v>
                </c:pt>
                <c:pt idx="518">
                  <c:v>40051</c:v>
                </c:pt>
                <c:pt idx="519">
                  <c:v>40052</c:v>
                </c:pt>
                <c:pt idx="520">
                  <c:v>40053</c:v>
                </c:pt>
                <c:pt idx="521">
                  <c:v>40056</c:v>
                </c:pt>
                <c:pt idx="522">
                  <c:v>40057</c:v>
                </c:pt>
                <c:pt idx="523">
                  <c:v>40058</c:v>
                </c:pt>
                <c:pt idx="524">
                  <c:v>40059</c:v>
                </c:pt>
                <c:pt idx="525">
                  <c:v>40060</c:v>
                </c:pt>
                <c:pt idx="526">
                  <c:v>40063</c:v>
                </c:pt>
                <c:pt idx="527">
                  <c:v>40064</c:v>
                </c:pt>
                <c:pt idx="528">
                  <c:v>40065</c:v>
                </c:pt>
                <c:pt idx="529">
                  <c:v>40066</c:v>
                </c:pt>
                <c:pt idx="530">
                  <c:v>40067</c:v>
                </c:pt>
                <c:pt idx="531">
                  <c:v>40070</c:v>
                </c:pt>
                <c:pt idx="532">
                  <c:v>40071</c:v>
                </c:pt>
                <c:pt idx="533">
                  <c:v>40072</c:v>
                </c:pt>
                <c:pt idx="534">
                  <c:v>40073</c:v>
                </c:pt>
                <c:pt idx="535">
                  <c:v>40074</c:v>
                </c:pt>
                <c:pt idx="536">
                  <c:v>40077</c:v>
                </c:pt>
                <c:pt idx="537">
                  <c:v>40078</c:v>
                </c:pt>
                <c:pt idx="538">
                  <c:v>40079</c:v>
                </c:pt>
                <c:pt idx="539">
                  <c:v>40080</c:v>
                </c:pt>
                <c:pt idx="540">
                  <c:v>40081</c:v>
                </c:pt>
                <c:pt idx="541">
                  <c:v>40084</c:v>
                </c:pt>
                <c:pt idx="542">
                  <c:v>40085</c:v>
                </c:pt>
                <c:pt idx="543">
                  <c:v>40086</c:v>
                </c:pt>
                <c:pt idx="544">
                  <c:v>40087</c:v>
                </c:pt>
                <c:pt idx="545">
                  <c:v>40088</c:v>
                </c:pt>
                <c:pt idx="546">
                  <c:v>40091</c:v>
                </c:pt>
                <c:pt idx="547">
                  <c:v>40092</c:v>
                </c:pt>
                <c:pt idx="548">
                  <c:v>40093</c:v>
                </c:pt>
                <c:pt idx="549">
                  <c:v>40094</c:v>
                </c:pt>
                <c:pt idx="550">
                  <c:v>40095</c:v>
                </c:pt>
                <c:pt idx="551">
                  <c:v>40098</c:v>
                </c:pt>
                <c:pt idx="552">
                  <c:v>40099</c:v>
                </c:pt>
                <c:pt idx="553">
                  <c:v>40100</c:v>
                </c:pt>
                <c:pt idx="554">
                  <c:v>40101</c:v>
                </c:pt>
                <c:pt idx="555">
                  <c:v>40102</c:v>
                </c:pt>
                <c:pt idx="556">
                  <c:v>40105</c:v>
                </c:pt>
                <c:pt idx="557">
                  <c:v>40106</c:v>
                </c:pt>
                <c:pt idx="558">
                  <c:v>40107</c:v>
                </c:pt>
                <c:pt idx="559">
                  <c:v>40108</c:v>
                </c:pt>
                <c:pt idx="560">
                  <c:v>40109</c:v>
                </c:pt>
                <c:pt idx="561">
                  <c:v>40112</c:v>
                </c:pt>
                <c:pt idx="562">
                  <c:v>40113</c:v>
                </c:pt>
                <c:pt idx="563">
                  <c:v>40114</c:v>
                </c:pt>
                <c:pt idx="564">
                  <c:v>40115</c:v>
                </c:pt>
                <c:pt idx="565">
                  <c:v>40116</c:v>
                </c:pt>
                <c:pt idx="566">
                  <c:v>40119</c:v>
                </c:pt>
                <c:pt idx="567">
                  <c:v>40120</c:v>
                </c:pt>
                <c:pt idx="568">
                  <c:v>40121</c:v>
                </c:pt>
                <c:pt idx="569">
                  <c:v>40122</c:v>
                </c:pt>
                <c:pt idx="570">
                  <c:v>40123</c:v>
                </c:pt>
                <c:pt idx="571">
                  <c:v>40126</c:v>
                </c:pt>
                <c:pt idx="572">
                  <c:v>40127</c:v>
                </c:pt>
                <c:pt idx="573">
                  <c:v>40128</c:v>
                </c:pt>
                <c:pt idx="574">
                  <c:v>40129</c:v>
                </c:pt>
                <c:pt idx="575">
                  <c:v>40130</c:v>
                </c:pt>
                <c:pt idx="576">
                  <c:v>40133</c:v>
                </c:pt>
                <c:pt idx="577">
                  <c:v>40134</c:v>
                </c:pt>
                <c:pt idx="578">
                  <c:v>40135</c:v>
                </c:pt>
                <c:pt idx="579">
                  <c:v>40136</c:v>
                </c:pt>
                <c:pt idx="580">
                  <c:v>40137</c:v>
                </c:pt>
                <c:pt idx="581">
                  <c:v>40140</c:v>
                </c:pt>
                <c:pt idx="582">
                  <c:v>40141</c:v>
                </c:pt>
                <c:pt idx="583">
                  <c:v>40142</c:v>
                </c:pt>
                <c:pt idx="584">
                  <c:v>40143</c:v>
                </c:pt>
                <c:pt idx="585">
                  <c:v>40144</c:v>
                </c:pt>
                <c:pt idx="586">
                  <c:v>40147</c:v>
                </c:pt>
                <c:pt idx="587">
                  <c:v>40148</c:v>
                </c:pt>
                <c:pt idx="588">
                  <c:v>40149</c:v>
                </c:pt>
                <c:pt idx="589">
                  <c:v>40150</c:v>
                </c:pt>
                <c:pt idx="590">
                  <c:v>40151</c:v>
                </c:pt>
                <c:pt idx="591">
                  <c:v>40154</c:v>
                </c:pt>
                <c:pt idx="592">
                  <c:v>40155</c:v>
                </c:pt>
                <c:pt idx="593">
                  <c:v>40156</c:v>
                </c:pt>
                <c:pt idx="594">
                  <c:v>40157</c:v>
                </c:pt>
                <c:pt idx="595">
                  <c:v>40158</c:v>
                </c:pt>
                <c:pt idx="596">
                  <c:v>40161</c:v>
                </c:pt>
                <c:pt idx="597">
                  <c:v>40162</c:v>
                </c:pt>
                <c:pt idx="598">
                  <c:v>40163</c:v>
                </c:pt>
                <c:pt idx="599">
                  <c:v>40164</c:v>
                </c:pt>
                <c:pt idx="600">
                  <c:v>40165</c:v>
                </c:pt>
                <c:pt idx="601">
                  <c:v>40168</c:v>
                </c:pt>
                <c:pt idx="602">
                  <c:v>40169</c:v>
                </c:pt>
                <c:pt idx="603">
                  <c:v>40170</c:v>
                </c:pt>
                <c:pt idx="604">
                  <c:v>40171</c:v>
                </c:pt>
                <c:pt idx="605">
                  <c:v>40175</c:v>
                </c:pt>
                <c:pt idx="606">
                  <c:v>40176</c:v>
                </c:pt>
                <c:pt idx="607">
                  <c:v>40177</c:v>
                </c:pt>
                <c:pt idx="608">
                  <c:v>40178</c:v>
                </c:pt>
                <c:pt idx="609">
                  <c:v>40182</c:v>
                </c:pt>
                <c:pt idx="610">
                  <c:v>40183</c:v>
                </c:pt>
                <c:pt idx="611">
                  <c:v>40184</c:v>
                </c:pt>
                <c:pt idx="612">
                  <c:v>40185</c:v>
                </c:pt>
                <c:pt idx="613">
                  <c:v>40186</c:v>
                </c:pt>
                <c:pt idx="614">
                  <c:v>40189</c:v>
                </c:pt>
                <c:pt idx="615">
                  <c:v>40190</c:v>
                </c:pt>
                <c:pt idx="616">
                  <c:v>40191</c:v>
                </c:pt>
                <c:pt idx="617">
                  <c:v>40192</c:v>
                </c:pt>
                <c:pt idx="618">
                  <c:v>40193</c:v>
                </c:pt>
                <c:pt idx="619">
                  <c:v>40196</c:v>
                </c:pt>
                <c:pt idx="620">
                  <c:v>40197</c:v>
                </c:pt>
                <c:pt idx="621">
                  <c:v>40198</c:v>
                </c:pt>
                <c:pt idx="622">
                  <c:v>40199</c:v>
                </c:pt>
                <c:pt idx="623">
                  <c:v>40200</c:v>
                </c:pt>
                <c:pt idx="624">
                  <c:v>40203</c:v>
                </c:pt>
                <c:pt idx="625">
                  <c:v>40204</c:v>
                </c:pt>
                <c:pt idx="626">
                  <c:v>40205</c:v>
                </c:pt>
                <c:pt idx="627">
                  <c:v>40206</c:v>
                </c:pt>
                <c:pt idx="628">
                  <c:v>40207</c:v>
                </c:pt>
                <c:pt idx="629">
                  <c:v>40210</c:v>
                </c:pt>
                <c:pt idx="630">
                  <c:v>40211</c:v>
                </c:pt>
                <c:pt idx="631">
                  <c:v>40212</c:v>
                </c:pt>
                <c:pt idx="632">
                  <c:v>40213</c:v>
                </c:pt>
                <c:pt idx="633">
                  <c:v>40214</c:v>
                </c:pt>
                <c:pt idx="634">
                  <c:v>40217</c:v>
                </c:pt>
                <c:pt idx="635">
                  <c:v>40218</c:v>
                </c:pt>
                <c:pt idx="636">
                  <c:v>40219</c:v>
                </c:pt>
                <c:pt idx="637">
                  <c:v>40220</c:v>
                </c:pt>
                <c:pt idx="638">
                  <c:v>40221</c:v>
                </c:pt>
                <c:pt idx="639">
                  <c:v>40224</c:v>
                </c:pt>
                <c:pt idx="640">
                  <c:v>40225</c:v>
                </c:pt>
                <c:pt idx="641">
                  <c:v>40226</c:v>
                </c:pt>
                <c:pt idx="642">
                  <c:v>40227</c:v>
                </c:pt>
                <c:pt idx="643">
                  <c:v>40228</c:v>
                </c:pt>
                <c:pt idx="644">
                  <c:v>40231</c:v>
                </c:pt>
                <c:pt idx="645">
                  <c:v>40232</c:v>
                </c:pt>
                <c:pt idx="646">
                  <c:v>40233</c:v>
                </c:pt>
                <c:pt idx="647">
                  <c:v>40234</c:v>
                </c:pt>
                <c:pt idx="648">
                  <c:v>40235</c:v>
                </c:pt>
                <c:pt idx="649">
                  <c:v>40238</c:v>
                </c:pt>
                <c:pt idx="650">
                  <c:v>40239</c:v>
                </c:pt>
                <c:pt idx="651">
                  <c:v>40240</c:v>
                </c:pt>
                <c:pt idx="652">
                  <c:v>40241</c:v>
                </c:pt>
                <c:pt idx="653">
                  <c:v>40242</c:v>
                </c:pt>
                <c:pt idx="654">
                  <c:v>40245</c:v>
                </c:pt>
                <c:pt idx="655">
                  <c:v>40246</c:v>
                </c:pt>
                <c:pt idx="656">
                  <c:v>40247</c:v>
                </c:pt>
                <c:pt idx="657">
                  <c:v>40248</c:v>
                </c:pt>
                <c:pt idx="658">
                  <c:v>40249</c:v>
                </c:pt>
                <c:pt idx="659">
                  <c:v>40252</c:v>
                </c:pt>
                <c:pt idx="660">
                  <c:v>40253</c:v>
                </c:pt>
                <c:pt idx="661">
                  <c:v>40254</c:v>
                </c:pt>
                <c:pt idx="662">
                  <c:v>40255</c:v>
                </c:pt>
                <c:pt idx="663">
                  <c:v>40256</c:v>
                </c:pt>
                <c:pt idx="664">
                  <c:v>40259</c:v>
                </c:pt>
                <c:pt idx="665">
                  <c:v>40260</c:v>
                </c:pt>
                <c:pt idx="666">
                  <c:v>40261</c:v>
                </c:pt>
                <c:pt idx="667">
                  <c:v>40262</c:v>
                </c:pt>
                <c:pt idx="668">
                  <c:v>40263</c:v>
                </c:pt>
                <c:pt idx="669">
                  <c:v>40266</c:v>
                </c:pt>
                <c:pt idx="670">
                  <c:v>40267</c:v>
                </c:pt>
                <c:pt idx="671">
                  <c:v>40268</c:v>
                </c:pt>
                <c:pt idx="672">
                  <c:v>40269</c:v>
                </c:pt>
                <c:pt idx="673">
                  <c:v>40274</c:v>
                </c:pt>
                <c:pt idx="674">
                  <c:v>40275</c:v>
                </c:pt>
                <c:pt idx="675">
                  <c:v>40276</c:v>
                </c:pt>
                <c:pt idx="676">
                  <c:v>40277</c:v>
                </c:pt>
                <c:pt idx="677">
                  <c:v>40280</c:v>
                </c:pt>
                <c:pt idx="678">
                  <c:v>40281</c:v>
                </c:pt>
                <c:pt idx="679">
                  <c:v>40282</c:v>
                </c:pt>
                <c:pt idx="680">
                  <c:v>40283</c:v>
                </c:pt>
                <c:pt idx="681">
                  <c:v>40284</c:v>
                </c:pt>
                <c:pt idx="682">
                  <c:v>40287</c:v>
                </c:pt>
                <c:pt idx="683">
                  <c:v>40288</c:v>
                </c:pt>
                <c:pt idx="684">
                  <c:v>40289</c:v>
                </c:pt>
                <c:pt idx="685">
                  <c:v>40290</c:v>
                </c:pt>
                <c:pt idx="686">
                  <c:v>40291</c:v>
                </c:pt>
                <c:pt idx="687">
                  <c:v>40294</c:v>
                </c:pt>
                <c:pt idx="688">
                  <c:v>40295</c:v>
                </c:pt>
                <c:pt idx="689">
                  <c:v>40296</c:v>
                </c:pt>
                <c:pt idx="690">
                  <c:v>40297</c:v>
                </c:pt>
                <c:pt idx="691">
                  <c:v>40298</c:v>
                </c:pt>
                <c:pt idx="692">
                  <c:v>40301</c:v>
                </c:pt>
                <c:pt idx="693">
                  <c:v>40302</c:v>
                </c:pt>
                <c:pt idx="694">
                  <c:v>40303</c:v>
                </c:pt>
                <c:pt idx="695">
                  <c:v>40304</c:v>
                </c:pt>
                <c:pt idx="696">
                  <c:v>40305</c:v>
                </c:pt>
                <c:pt idx="697">
                  <c:v>40308</c:v>
                </c:pt>
                <c:pt idx="698">
                  <c:v>40309</c:v>
                </c:pt>
                <c:pt idx="699">
                  <c:v>40310</c:v>
                </c:pt>
                <c:pt idx="700">
                  <c:v>40311</c:v>
                </c:pt>
                <c:pt idx="701">
                  <c:v>40312</c:v>
                </c:pt>
                <c:pt idx="702">
                  <c:v>40315</c:v>
                </c:pt>
                <c:pt idx="703">
                  <c:v>40316</c:v>
                </c:pt>
                <c:pt idx="704">
                  <c:v>40317</c:v>
                </c:pt>
                <c:pt idx="705">
                  <c:v>40318</c:v>
                </c:pt>
                <c:pt idx="706">
                  <c:v>40319</c:v>
                </c:pt>
                <c:pt idx="707">
                  <c:v>40322</c:v>
                </c:pt>
                <c:pt idx="708">
                  <c:v>40323</c:v>
                </c:pt>
                <c:pt idx="709">
                  <c:v>40324</c:v>
                </c:pt>
                <c:pt idx="710">
                  <c:v>40325</c:v>
                </c:pt>
                <c:pt idx="711">
                  <c:v>40326</c:v>
                </c:pt>
                <c:pt idx="712">
                  <c:v>40329</c:v>
                </c:pt>
                <c:pt idx="713">
                  <c:v>40330</c:v>
                </c:pt>
                <c:pt idx="714">
                  <c:v>40331</c:v>
                </c:pt>
                <c:pt idx="715">
                  <c:v>40332</c:v>
                </c:pt>
                <c:pt idx="716">
                  <c:v>40333</c:v>
                </c:pt>
                <c:pt idx="717">
                  <c:v>40336</c:v>
                </c:pt>
                <c:pt idx="718">
                  <c:v>40337</c:v>
                </c:pt>
                <c:pt idx="719">
                  <c:v>40338</c:v>
                </c:pt>
                <c:pt idx="720">
                  <c:v>40339</c:v>
                </c:pt>
                <c:pt idx="721">
                  <c:v>40340</c:v>
                </c:pt>
                <c:pt idx="722">
                  <c:v>40343</c:v>
                </c:pt>
                <c:pt idx="723">
                  <c:v>40344</c:v>
                </c:pt>
                <c:pt idx="724">
                  <c:v>40345</c:v>
                </c:pt>
                <c:pt idx="725">
                  <c:v>40346</c:v>
                </c:pt>
                <c:pt idx="726">
                  <c:v>40347</c:v>
                </c:pt>
                <c:pt idx="727">
                  <c:v>40350</c:v>
                </c:pt>
                <c:pt idx="728">
                  <c:v>40351</c:v>
                </c:pt>
                <c:pt idx="729">
                  <c:v>40352</c:v>
                </c:pt>
                <c:pt idx="730">
                  <c:v>40353</c:v>
                </c:pt>
                <c:pt idx="731">
                  <c:v>40354</c:v>
                </c:pt>
                <c:pt idx="732">
                  <c:v>40357</c:v>
                </c:pt>
                <c:pt idx="733">
                  <c:v>40358</c:v>
                </c:pt>
                <c:pt idx="734">
                  <c:v>40359</c:v>
                </c:pt>
                <c:pt idx="735">
                  <c:v>40360</c:v>
                </c:pt>
                <c:pt idx="736">
                  <c:v>40361</c:v>
                </c:pt>
                <c:pt idx="737">
                  <c:v>40364</c:v>
                </c:pt>
                <c:pt idx="738">
                  <c:v>40365</c:v>
                </c:pt>
                <c:pt idx="739">
                  <c:v>40366</c:v>
                </c:pt>
                <c:pt idx="740">
                  <c:v>40367</c:v>
                </c:pt>
                <c:pt idx="741">
                  <c:v>40368</c:v>
                </c:pt>
                <c:pt idx="742">
                  <c:v>40371</c:v>
                </c:pt>
                <c:pt idx="743">
                  <c:v>40372</c:v>
                </c:pt>
                <c:pt idx="744">
                  <c:v>40373</c:v>
                </c:pt>
                <c:pt idx="745">
                  <c:v>40374</c:v>
                </c:pt>
                <c:pt idx="746">
                  <c:v>40375</c:v>
                </c:pt>
                <c:pt idx="747">
                  <c:v>40378</c:v>
                </c:pt>
                <c:pt idx="748">
                  <c:v>40379</c:v>
                </c:pt>
                <c:pt idx="749">
                  <c:v>40380</c:v>
                </c:pt>
                <c:pt idx="750">
                  <c:v>40381</c:v>
                </c:pt>
                <c:pt idx="751">
                  <c:v>40382</c:v>
                </c:pt>
                <c:pt idx="752">
                  <c:v>40385</c:v>
                </c:pt>
                <c:pt idx="753">
                  <c:v>40386</c:v>
                </c:pt>
                <c:pt idx="754">
                  <c:v>40387</c:v>
                </c:pt>
                <c:pt idx="755">
                  <c:v>40388</c:v>
                </c:pt>
                <c:pt idx="756">
                  <c:v>40389</c:v>
                </c:pt>
                <c:pt idx="757">
                  <c:v>40392</c:v>
                </c:pt>
                <c:pt idx="758">
                  <c:v>40393</c:v>
                </c:pt>
                <c:pt idx="759">
                  <c:v>40394</c:v>
                </c:pt>
                <c:pt idx="760">
                  <c:v>40395</c:v>
                </c:pt>
                <c:pt idx="761">
                  <c:v>40396</c:v>
                </c:pt>
                <c:pt idx="762">
                  <c:v>40399</c:v>
                </c:pt>
                <c:pt idx="763">
                  <c:v>40400</c:v>
                </c:pt>
                <c:pt idx="764">
                  <c:v>40401</c:v>
                </c:pt>
                <c:pt idx="765">
                  <c:v>40402</c:v>
                </c:pt>
                <c:pt idx="766">
                  <c:v>40403</c:v>
                </c:pt>
                <c:pt idx="767">
                  <c:v>40406</c:v>
                </c:pt>
                <c:pt idx="768">
                  <c:v>40407</c:v>
                </c:pt>
                <c:pt idx="769">
                  <c:v>40408</c:v>
                </c:pt>
                <c:pt idx="770">
                  <c:v>40409</c:v>
                </c:pt>
                <c:pt idx="771">
                  <c:v>40410</c:v>
                </c:pt>
                <c:pt idx="772">
                  <c:v>40413</c:v>
                </c:pt>
                <c:pt idx="773">
                  <c:v>40414</c:v>
                </c:pt>
                <c:pt idx="774">
                  <c:v>40415</c:v>
                </c:pt>
                <c:pt idx="775">
                  <c:v>40416</c:v>
                </c:pt>
                <c:pt idx="776">
                  <c:v>40417</c:v>
                </c:pt>
                <c:pt idx="777">
                  <c:v>40420</c:v>
                </c:pt>
                <c:pt idx="778">
                  <c:v>40421</c:v>
                </c:pt>
                <c:pt idx="779">
                  <c:v>40422</c:v>
                </c:pt>
                <c:pt idx="780">
                  <c:v>40423</c:v>
                </c:pt>
                <c:pt idx="781">
                  <c:v>40424</c:v>
                </c:pt>
                <c:pt idx="782">
                  <c:v>40427</c:v>
                </c:pt>
                <c:pt idx="783">
                  <c:v>40428</c:v>
                </c:pt>
                <c:pt idx="784">
                  <c:v>40429</c:v>
                </c:pt>
                <c:pt idx="785">
                  <c:v>40430</c:v>
                </c:pt>
                <c:pt idx="786">
                  <c:v>40431</c:v>
                </c:pt>
                <c:pt idx="787">
                  <c:v>40434</c:v>
                </c:pt>
                <c:pt idx="788">
                  <c:v>40435</c:v>
                </c:pt>
                <c:pt idx="789">
                  <c:v>40436</c:v>
                </c:pt>
                <c:pt idx="790">
                  <c:v>40437</c:v>
                </c:pt>
                <c:pt idx="791">
                  <c:v>40438</c:v>
                </c:pt>
                <c:pt idx="792">
                  <c:v>40441</c:v>
                </c:pt>
                <c:pt idx="793">
                  <c:v>40442</c:v>
                </c:pt>
                <c:pt idx="794">
                  <c:v>40443</c:v>
                </c:pt>
                <c:pt idx="795">
                  <c:v>40444</c:v>
                </c:pt>
                <c:pt idx="796">
                  <c:v>40445</c:v>
                </c:pt>
                <c:pt idx="797">
                  <c:v>40448</c:v>
                </c:pt>
                <c:pt idx="798">
                  <c:v>40449</c:v>
                </c:pt>
                <c:pt idx="799">
                  <c:v>40450</c:v>
                </c:pt>
                <c:pt idx="800">
                  <c:v>40451</c:v>
                </c:pt>
                <c:pt idx="801">
                  <c:v>40452</c:v>
                </c:pt>
                <c:pt idx="802">
                  <c:v>40455</c:v>
                </c:pt>
                <c:pt idx="803">
                  <c:v>40456</c:v>
                </c:pt>
                <c:pt idx="804">
                  <c:v>40457</c:v>
                </c:pt>
                <c:pt idx="805">
                  <c:v>40458</c:v>
                </c:pt>
                <c:pt idx="806">
                  <c:v>40459</c:v>
                </c:pt>
                <c:pt idx="807">
                  <c:v>40462</c:v>
                </c:pt>
                <c:pt idx="808">
                  <c:v>40463</c:v>
                </c:pt>
                <c:pt idx="809">
                  <c:v>40464</c:v>
                </c:pt>
                <c:pt idx="810">
                  <c:v>40465</c:v>
                </c:pt>
                <c:pt idx="811">
                  <c:v>40466</c:v>
                </c:pt>
                <c:pt idx="812">
                  <c:v>40469</c:v>
                </c:pt>
                <c:pt idx="813">
                  <c:v>40470</c:v>
                </c:pt>
                <c:pt idx="814">
                  <c:v>40471</c:v>
                </c:pt>
                <c:pt idx="815">
                  <c:v>40472</c:v>
                </c:pt>
                <c:pt idx="816">
                  <c:v>40473</c:v>
                </c:pt>
                <c:pt idx="817">
                  <c:v>40476</c:v>
                </c:pt>
                <c:pt idx="818">
                  <c:v>40477</c:v>
                </c:pt>
                <c:pt idx="819">
                  <c:v>40478</c:v>
                </c:pt>
                <c:pt idx="820">
                  <c:v>40479</c:v>
                </c:pt>
                <c:pt idx="821">
                  <c:v>40480</c:v>
                </c:pt>
                <c:pt idx="822">
                  <c:v>40483</c:v>
                </c:pt>
                <c:pt idx="823">
                  <c:v>40484</c:v>
                </c:pt>
                <c:pt idx="824">
                  <c:v>40485</c:v>
                </c:pt>
                <c:pt idx="825">
                  <c:v>40486</c:v>
                </c:pt>
                <c:pt idx="826">
                  <c:v>40487</c:v>
                </c:pt>
                <c:pt idx="827">
                  <c:v>40490</c:v>
                </c:pt>
                <c:pt idx="828">
                  <c:v>40491</c:v>
                </c:pt>
                <c:pt idx="829">
                  <c:v>40492</c:v>
                </c:pt>
                <c:pt idx="830">
                  <c:v>40493</c:v>
                </c:pt>
                <c:pt idx="831">
                  <c:v>40494</c:v>
                </c:pt>
                <c:pt idx="832">
                  <c:v>40497</c:v>
                </c:pt>
                <c:pt idx="833">
                  <c:v>40498</c:v>
                </c:pt>
                <c:pt idx="834">
                  <c:v>40499</c:v>
                </c:pt>
                <c:pt idx="835">
                  <c:v>40500</c:v>
                </c:pt>
                <c:pt idx="836">
                  <c:v>40501</c:v>
                </c:pt>
                <c:pt idx="837">
                  <c:v>40504</c:v>
                </c:pt>
                <c:pt idx="838">
                  <c:v>40505</c:v>
                </c:pt>
                <c:pt idx="839">
                  <c:v>40506</c:v>
                </c:pt>
                <c:pt idx="840">
                  <c:v>40507</c:v>
                </c:pt>
                <c:pt idx="841">
                  <c:v>40508</c:v>
                </c:pt>
                <c:pt idx="842">
                  <c:v>40511</c:v>
                </c:pt>
                <c:pt idx="843">
                  <c:v>40512</c:v>
                </c:pt>
                <c:pt idx="844">
                  <c:v>40513</c:v>
                </c:pt>
                <c:pt idx="845">
                  <c:v>40514</c:v>
                </c:pt>
                <c:pt idx="846">
                  <c:v>40515</c:v>
                </c:pt>
                <c:pt idx="847">
                  <c:v>40518</c:v>
                </c:pt>
                <c:pt idx="848">
                  <c:v>40519</c:v>
                </c:pt>
                <c:pt idx="849">
                  <c:v>40520</c:v>
                </c:pt>
                <c:pt idx="850">
                  <c:v>40521</c:v>
                </c:pt>
                <c:pt idx="851">
                  <c:v>40522</c:v>
                </c:pt>
                <c:pt idx="852">
                  <c:v>40525</c:v>
                </c:pt>
                <c:pt idx="853">
                  <c:v>40526</c:v>
                </c:pt>
                <c:pt idx="854">
                  <c:v>40527</c:v>
                </c:pt>
                <c:pt idx="855">
                  <c:v>40528</c:v>
                </c:pt>
                <c:pt idx="856">
                  <c:v>40529</c:v>
                </c:pt>
                <c:pt idx="857">
                  <c:v>40532</c:v>
                </c:pt>
                <c:pt idx="858">
                  <c:v>40533</c:v>
                </c:pt>
                <c:pt idx="859">
                  <c:v>40534</c:v>
                </c:pt>
                <c:pt idx="860">
                  <c:v>40535</c:v>
                </c:pt>
                <c:pt idx="861">
                  <c:v>40536</c:v>
                </c:pt>
                <c:pt idx="862">
                  <c:v>40539</c:v>
                </c:pt>
                <c:pt idx="863">
                  <c:v>40540</c:v>
                </c:pt>
                <c:pt idx="864">
                  <c:v>40541</c:v>
                </c:pt>
                <c:pt idx="865">
                  <c:v>40542</c:v>
                </c:pt>
                <c:pt idx="866">
                  <c:v>40543</c:v>
                </c:pt>
                <c:pt idx="867">
                  <c:v>40546</c:v>
                </c:pt>
                <c:pt idx="868">
                  <c:v>40547</c:v>
                </c:pt>
                <c:pt idx="869">
                  <c:v>40548</c:v>
                </c:pt>
                <c:pt idx="870">
                  <c:v>40549</c:v>
                </c:pt>
                <c:pt idx="871">
                  <c:v>40550</c:v>
                </c:pt>
                <c:pt idx="872">
                  <c:v>40553</c:v>
                </c:pt>
                <c:pt idx="873">
                  <c:v>40554</c:v>
                </c:pt>
                <c:pt idx="874">
                  <c:v>40555</c:v>
                </c:pt>
                <c:pt idx="875">
                  <c:v>40556</c:v>
                </c:pt>
                <c:pt idx="876">
                  <c:v>40557</c:v>
                </c:pt>
                <c:pt idx="877">
                  <c:v>40560</c:v>
                </c:pt>
                <c:pt idx="878">
                  <c:v>40561</c:v>
                </c:pt>
                <c:pt idx="879">
                  <c:v>40562</c:v>
                </c:pt>
                <c:pt idx="880">
                  <c:v>40563</c:v>
                </c:pt>
                <c:pt idx="881">
                  <c:v>40564</c:v>
                </c:pt>
                <c:pt idx="882">
                  <c:v>40567</c:v>
                </c:pt>
                <c:pt idx="883">
                  <c:v>40568</c:v>
                </c:pt>
                <c:pt idx="884">
                  <c:v>40569</c:v>
                </c:pt>
                <c:pt idx="885">
                  <c:v>40570</c:v>
                </c:pt>
                <c:pt idx="886">
                  <c:v>40571</c:v>
                </c:pt>
                <c:pt idx="887">
                  <c:v>40574</c:v>
                </c:pt>
                <c:pt idx="888">
                  <c:v>40575</c:v>
                </c:pt>
                <c:pt idx="889">
                  <c:v>40576</c:v>
                </c:pt>
                <c:pt idx="890">
                  <c:v>40577</c:v>
                </c:pt>
                <c:pt idx="891">
                  <c:v>40578</c:v>
                </c:pt>
                <c:pt idx="892">
                  <c:v>40581</c:v>
                </c:pt>
                <c:pt idx="893">
                  <c:v>40582</c:v>
                </c:pt>
                <c:pt idx="894">
                  <c:v>40583</c:v>
                </c:pt>
                <c:pt idx="895">
                  <c:v>40584</c:v>
                </c:pt>
                <c:pt idx="896">
                  <c:v>40585</c:v>
                </c:pt>
                <c:pt idx="897">
                  <c:v>40588</c:v>
                </c:pt>
                <c:pt idx="898">
                  <c:v>40589</c:v>
                </c:pt>
                <c:pt idx="899">
                  <c:v>40590</c:v>
                </c:pt>
                <c:pt idx="900">
                  <c:v>40591</c:v>
                </c:pt>
                <c:pt idx="901">
                  <c:v>40592</c:v>
                </c:pt>
                <c:pt idx="902">
                  <c:v>40595</c:v>
                </c:pt>
                <c:pt idx="903">
                  <c:v>40596</c:v>
                </c:pt>
                <c:pt idx="904">
                  <c:v>40597</c:v>
                </c:pt>
                <c:pt idx="905">
                  <c:v>40598</c:v>
                </c:pt>
                <c:pt idx="906">
                  <c:v>40599</c:v>
                </c:pt>
                <c:pt idx="907">
                  <c:v>40602</c:v>
                </c:pt>
                <c:pt idx="908">
                  <c:v>40603</c:v>
                </c:pt>
                <c:pt idx="909">
                  <c:v>40604</c:v>
                </c:pt>
                <c:pt idx="910">
                  <c:v>40605</c:v>
                </c:pt>
                <c:pt idx="911">
                  <c:v>40606</c:v>
                </c:pt>
                <c:pt idx="912">
                  <c:v>40609</c:v>
                </c:pt>
                <c:pt idx="913">
                  <c:v>40610</c:v>
                </c:pt>
                <c:pt idx="914">
                  <c:v>40611</c:v>
                </c:pt>
                <c:pt idx="915">
                  <c:v>40612</c:v>
                </c:pt>
                <c:pt idx="916">
                  <c:v>40613</c:v>
                </c:pt>
                <c:pt idx="917">
                  <c:v>40616</c:v>
                </c:pt>
                <c:pt idx="918">
                  <c:v>40617</c:v>
                </c:pt>
                <c:pt idx="919">
                  <c:v>40618</c:v>
                </c:pt>
                <c:pt idx="920">
                  <c:v>40619</c:v>
                </c:pt>
                <c:pt idx="921">
                  <c:v>40620</c:v>
                </c:pt>
                <c:pt idx="922">
                  <c:v>40623</c:v>
                </c:pt>
                <c:pt idx="923">
                  <c:v>40624</c:v>
                </c:pt>
                <c:pt idx="924">
                  <c:v>40625</c:v>
                </c:pt>
                <c:pt idx="925">
                  <c:v>40626</c:v>
                </c:pt>
                <c:pt idx="926">
                  <c:v>40627</c:v>
                </c:pt>
                <c:pt idx="927">
                  <c:v>40630</c:v>
                </c:pt>
                <c:pt idx="928">
                  <c:v>40631</c:v>
                </c:pt>
                <c:pt idx="929">
                  <c:v>40632</c:v>
                </c:pt>
                <c:pt idx="930">
                  <c:v>40633</c:v>
                </c:pt>
                <c:pt idx="931">
                  <c:v>40634</c:v>
                </c:pt>
                <c:pt idx="932">
                  <c:v>40637</c:v>
                </c:pt>
                <c:pt idx="933">
                  <c:v>40638</c:v>
                </c:pt>
                <c:pt idx="934">
                  <c:v>40639</c:v>
                </c:pt>
                <c:pt idx="935">
                  <c:v>40640</c:v>
                </c:pt>
                <c:pt idx="936">
                  <c:v>40641</c:v>
                </c:pt>
                <c:pt idx="937">
                  <c:v>40644</c:v>
                </c:pt>
                <c:pt idx="938">
                  <c:v>40645</c:v>
                </c:pt>
                <c:pt idx="939">
                  <c:v>40646</c:v>
                </c:pt>
                <c:pt idx="940">
                  <c:v>40647</c:v>
                </c:pt>
                <c:pt idx="941">
                  <c:v>40648</c:v>
                </c:pt>
                <c:pt idx="942">
                  <c:v>40651</c:v>
                </c:pt>
                <c:pt idx="943">
                  <c:v>40652</c:v>
                </c:pt>
                <c:pt idx="944">
                  <c:v>40653</c:v>
                </c:pt>
                <c:pt idx="945">
                  <c:v>40654</c:v>
                </c:pt>
                <c:pt idx="946">
                  <c:v>40659</c:v>
                </c:pt>
                <c:pt idx="947">
                  <c:v>40660</c:v>
                </c:pt>
                <c:pt idx="948">
                  <c:v>40661</c:v>
                </c:pt>
                <c:pt idx="949">
                  <c:v>40662</c:v>
                </c:pt>
                <c:pt idx="950">
                  <c:v>40665</c:v>
                </c:pt>
                <c:pt idx="951">
                  <c:v>40666</c:v>
                </c:pt>
                <c:pt idx="952">
                  <c:v>40667</c:v>
                </c:pt>
                <c:pt idx="953">
                  <c:v>40668</c:v>
                </c:pt>
                <c:pt idx="954">
                  <c:v>40669</c:v>
                </c:pt>
                <c:pt idx="955">
                  <c:v>40672</c:v>
                </c:pt>
                <c:pt idx="956">
                  <c:v>40673</c:v>
                </c:pt>
                <c:pt idx="957">
                  <c:v>40674</c:v>
                </c:pt>
                <c:pt idx="958">
                  <c:v>40675</c:v>
                </c:pt>
                <c:pt idx="959">
                  <c:v>40676</c:v>
                </c:pt>
                <c:pt idx="960">
                  <c:v>40679</c:v>
                </c:pt>
                <c:pt idx="961">
                  <c:v>40680</c:v>
                </c:pt>
                <c:pt idx="962">
                  <c:v>40681</c:v>
                </c:pt>
                <c:pt idx="963">
                  <c:v>40682</c:v>
                </c:pt>
                <c:pt idx="964">
                  <c:v>40683</c:v>
                </c:pt>
                <c:pt idx="965">
                  <c:v>40686</c:v>
                </c:pt>
                <c:pt idx="966">
                  <c:v>40687</c:v>
                </c:pt>
                <c:pt idx="967">
                  <c:v>40688</c:v>
                </c:pt>
                <c:pt idx="968">
                  <c:v>40689</c:v>
                </c:pt>
                <c:pt idx="969">
                  <c:v>40690</c:v>
                </c:pt>
                <c:pt idx="970">
                  <c:v>40693</c:v>
                </c:pt>
                <c:pt idx="971">
                  <c:v>40694</c:v>
                </c:pt>
                <c:pt idx="972">
                  <c:v>40695</c:v>
                </c:pt>
                <c:pt idx="973">
                  <c:v>40696</c:v>
                </c:pt>
                <c:pt idx="974">
                  <c:v>40697</c:v>
                </c:pt>
                <c:pt idx="975">
                  <c:v>40700</c:v>
                </c:pt>
                <c:pt idx="976">
                  <c:v>40701</c:v>
                </c:pt>
                <c:pt idx="977">
                  <c:v>40702</c:v>
                </c:pt>
                <c:pt idx="978">
                  <c:v>40703</c:v>
                </c:pt>
                <c:pt idx="979">
                  <c:v>40704</c:v>
                </c:pt>
                <c:pt idx="980">
                  <c:v>40707</c:v>
                </c:pt>
                <c:pt idx="981">
                  <c:v>40708</c:v>
                </c:pt>
                <c:pt idx="982">
                  <c:v>40709</c:v>
                </c:pt>
                <c:pt idx="983">
                  <c:v>40710</c:v>
                </c:pt>
                <c:pt idx="984">
                  <c:v>40711</c:v>
                </c:pt>
                <c:pt idx="985">
                  <c:v>40714</c:v>
                </c:pt>
                <c:pt idx="986">
                  <c:v>40715</c:v>
                </c:pt>
                <c:pt idx="987">
                  <c:v>40716</c:v>
                </c:pt>
                <c:pt idx="988">
                  <c:v>40717</c:v>
                </c:pt>
                <c:pt idx="989">
                  <c:v>40718</c:v>
                </c:pt>
                <c:pt idx="990">
                  <c:v>40721</c:v>
                </c:pt>
                <c:pt idx="991">
                  <c:v>40722</c:v>
                </c:pt>
                <c:pt idx="992">
                  <c:v>40723</c:v>
                </c:pt>
                <c:pt idx="993">
                  <c:v>40724</c:v>
                </c:pt>
                <c:pt idx="994">
                  <c:v>40725</c:v>
                </c:pt>
                <c:pt idx="995">
                  <c:v>40728</c:v>
                </c:pt>
                <c:pt idx="996">
                  <c:v>40729</c:v>
                </c:pt>
                <c:pt idx="997">
                  <c:v>40730</c:v>
                </c:pt>
                <c:pt idx="998">
                  <c:v>40731</c:v>
                </c:pt>
                <c:pt idx="999">
                  <c:v>40732</c:v>
                </c:pt>
                <c:pt idx="1000">
                  <c:v>40735</c:v>
                </c:pt>
                <c:pt idx="1001">
                  <c:v>40736</c:v>
                </c:pt>
                <c:pt idx="1002">
                  <c:v>40737</c:v>
                </c:pt>
                <c:pt idx="1003">
                  <c:v>40738</c:v>
                </c:pt>
                <c:pt idx="1004">
                  <c:v>40739</c:v>
                </c:pt>
                <c:pt idx="1005">
                  <c:v>40742</c:v>
                </c:pt>
                <c:pt idx="1006">
                  <c:v>40743</c:v>
                </c:pt>
                <c:pt idx="1007">
                  <c:v>40744</c:v>
                </c:pt>
                <c:pt idx="1008">
                  <c:v>40745</c:v>
                </c:pt>
                <c:pt idx="1009">
                  <c:v>40746</c:v>
                </c:pt>
                <c:pt idx="1010">
                  <c:v>40749</c:v>
                </c:pt>
                <c:pt idx="1011">
                  <c:v>40750</c:v>
                </c:pt>
                <c:pt idx="1012">
                  <c:v>40751</c:v>
                </c:pt>
                <c:pt idx="1013">
                  <c:v>40752</c:v>
                </c:pt>
                <c:pt idx="1014">
                  <c:v>40753</c:v>
                </c:pt>
                <c:pt idx="1015">
                  <c:v>40756</c:v>
                </c:pt>
                <c:pt idx="1016">
                  <c:v>40757</c:v>
                </c:pt>
                <c:pt idx="1017">
                  <c:v>40758</c:v>
                </c:pt>
                <c:pt idx="1018">
                  <c:v>40759</c:v>
                </c:pt>
                <c:pt idx="1019">
                  <c:v>40760</c:v>
                </c:pt>
                <c:pt idx="1020">
                  <c:v>40763</c:v>
                </c:pt>
                <c:pt idx="1021">
                  <c:v>40764</c:v>
                </c:pt>
                <c:pt idx="1022">
                  <c:v>40765</c:v>
                </c:pt>
                <c:pt idx="1023">
                  <c:v>40766</c:v>
                </c:pt>
                <c:pt idx="1024">
                  <c:v>40767</c:v>
                </c:pt>
                <c:pt idx="1025">
                  <c:v>40770</c:v>
                </c:pt>
                <c:pt idx="1026">
                  <c:v>40771</c:v>
                </c:pt>
                <c:pt idx="1027">
                  <c:v>40773</c:v>
                </c:pt>
                <c:pt idx="1028">
                  <c:v>40774</c:v>
                </c:pt>
                <c:pt idx="1029">
                  <c:v>40777</c:v>
                </c:pt>
                <c:pt idx="1030">
                  <c:v>40778</c:v>
                </c:pt>
                <c:pt idx="1031">
                  <c:v>40779</c:v>
                </c:pt>
                <c:pt idx="1032">
                  <c:v>40780</c:v>
                </c:pt>
                <c:pt idx="1033">
                  <c:v>40781</c:v>
                </c:pt>
                <c:pt idx="1034">
                  <c:v>40784</c:v>
                </c:pt>
                <c:pt idx="1035">
                  <c:v>40785</c:v>
                </c:pt>
                <c:pt idx="1036">
                  <c:v>40786</c:v>
                </c:pt>
                <c:pt idx="1037">
                  <c:v>40787</c:v>
                </c:pt>
                <c:pt idx="1038">
                  <c:v>40788</c:v>
                </c:pt>
                <c:pt idx="1039">
                  <c:v>40791</c:v>
                </c:pt>
                <c:pt idx="1040">
                  <c:v>40792</c:v>
                </c:pt>
                <c:pt idx="1041">
                  <c:v>40793</c:v>
                </c:pt>
                <c:pt idx="1042">
                  <c:v>40794</c:v>
                </c:pt>
                <c:pt idx="1043">
                  <c:v>40795</c:v>
                </c:pt>
                <c:pt idx="1044">
                  <c:v>40798</c:v>
                </c:pt>
                <c:pt idx="1045">
                  <c:v>40799</c:v>
                </c:pt>
                <c:pt idx="1046">
                  <c:v>40800</c:v>
                </c:pt>
                <c:pt idx="1047">
                  <c:v>40801</c:v>
                </c:pt>
                <c:pt idx="1048">
                  <c:v>40802</c:v>
                </c:pt>
                <c:pt idx="1049">
                  <c:v>40805</c:v>
                </c:pt>
                <c:pt idx="1050">
                  <c:v>40806</c:v>
                </c:pt>
                <c:pt idx="1051">
                  <c:v>40807</c:v>
                </c:pt>
                <c:pt idx="1052">
                  <c:v>40808</c:v>
                </c:pt>
                <c:pt idx="1053">
                  <c:v>40809</c:v>
                </c:pt>
                <c:pt idx="1054">
                  <c:v>40812</c:v>
                </c:pt>
                <c:pt idx="1055">
                  <c:v>40813</c:v>
                </c:pt>
                <c:pt idx="1056">
                  <c:v>40814</c:v>
                </c:pt>
                <c:pt idx="1057">
                  <c:v>40815</c:v>
                </c:pt>
                <c:pt idx="1058">
                  <c:v>40816</c:v>
                </c:pt>
                <c:pt idx="1059">
                  <c:v>40819</c:v>
                </c:pt>
                <c:pt idx="1060">
                  <c:v>40820</c:v>
                </c:pt>
                <c:pt idx="1061">
                  <c:v>40821</c:v>
                </c:pt>
                <c:pt idx="1062">
                  <c:v>40822</c:v>
                </c:pt>
                <c:pt idx="1063">
                  <c:v>40823</c:v>
                </c:pt>
                <c:pt idx="1064">
                  <c:v>40826</c:v>
                </c:pt>
                <c:pt idx="1065">
                  <c:v>40827</c:v>
                </c:pt>
                <c:pt idx="1066">
                  <c:v>40828</c:v>
                </c:pt>
                <c:pt idx="1067">
                  <c:v>40829</c:v>
                </c:pt>
                <c:pt idx="1068">
                  <c:v>40830</c:v>
                </c:pt>
                <c:pt idx="1069">
                  <c:v>40833</c:v>
                </c:pt>
                <c:pt idx="1070">
                  <c:v>40834</c:v>
                </c:pt>
                <c:pt idx="1071">
                  <c:v>40835</c:v>
                </c:pt>
                <c:pt idx="1072">
                  <c:v>40836</c:v>
                </c:pt>
                <c:pt idx="1073">
                  <c:v>40837</c:v>
                </c:pt>
                <c:pt idx="1074">
                  <c:v>40840</c:v>
                </c:pt>
                <c:pt idx="1075">
                  <c:v>40841</c:v>
                </c:pt>
                <c:pt idx="1076">
                  <c:v>40842</c:v>
                </c:pt>
                <c:pt idx="1077">
                  <c:v>40843</c:v>
                </c:pt>
                <c:pt idx="1078">
                  <c:v>40844</c:v>
                </c:pt>
                <c:pt idx="1079">
                  <c:v>40847</c:v>
                </c:pt>
                <c:pt idx="1080">
                  <c:v>40848</c:v>
                </c:pt>
                <c:pt idx="1081">
                  <c:v>40849</c:v>
                </c:pt>
                <c:pt idx="1082">
                  <c:v>40850</c:v>
                </c:pt>
                <c:pt idx="1083">
                  <c:v>40851</c:v>
                </c:pt>
                <c:pt idx="1084">
                  <c:v>40854</c:v>
                </c:pt>
                <c:pt idx="1085">
                  <c:v>40855</c:v>
                </c:pt>
                <c:pt idx="1086">
                  <c:v>40856</c:v>
                </c:pt>
                <c:pt idx="1087">
                  <c:v>40857</c:v>
                </c:pt>
                <c:pt idx="1088">
                  <c:v>40858</c:v>
                </c:pt>
                <c:pt idx="1089">
                  <c:v>40861</c:v>
                </c:pt>
                <c:pt idx="1090">
                  <c:v>40862</c:v>
                </c:pt>
                <c:pt idx="1091">
                  <c:v>40863</c:v>
                </c:pt>
                <c:pt idx="1092">
                  <c:v>40864</c:v>
                </c:pt>
                <c:pt idx="1093">
                  <c:v>40865</c:v>
                </c:pt>
                <c:pt idx="1094">
                  <c:v>40868</c:v>
                </c:pt>
                <c:pt idx="1095">
                  <c:v>40869</c:v>
                </c:pt>
                <c:pt idx="1096">
                  <c:v>40870</c:v>
                </c:pt>
                <c:pt idx="1097">
                  <c:v>40871</c:v>
                </c:pt>
                <c:pt idx="1098">
                  <c:v>40872</c:v>
                </c:pt>
                <c:pt idx="1099">
                  <c:v>40875</c:v>
                </c:pt>
                <c:pt idx="1100">
                  <c:v>40876</c:v>
                </c:pt>
                <c:pt idx="1101">
                  <c:v>40877</c:v>
                </c:pt>
                <c:pt idx="1102">
                  <c:v>40878</c:v>
                </c:pt>
                <c:pt idx="1103">
                  <c:v>40879</c:v>
                </c:pt>
                <c:pt idx="1104">
                  <c:v>40882</c:v>
                </c:pt>
                <c:pt idx="1105">
                  <c:v>40883</c:v>
                </c:pt>
                <c:pt idx="1106">
                  <c:v>40884</c:v>
                </c:pt>
                <c:pt idx="1107">
                  <c:v>40885</c:v>
                </c:pt>
                <c:pt idx="1108">
                  <c:v>40886</c:v>
                </c:pt>
                <c:pt idx="1109">
                  <c:v>40889</c:v>
                </c:pt>
                <c:pt idx="1110">
                  <c:v>40890</c:v>
                </c:pt>
                <c:pt idx="1111">
                  <c:v>40891</c:v>
                </c:pt>
                <c:pt idx="1112">
                  <c:v>40892</c:v>
                </c:pt>
                <c:pt idx="1113">
                  <c:v>40893</c:v>
                </c:pt>
                <c:pt idx="1114">
                  <c:v>40896</c:v>
                </c:pt>
                <c:pt idx="1115">
                  <c:v>40897</c:v>
                </c:pt>
                <c:pt idx="1116">
                  <c:v>40898</c:v>
                </c:pt>
                <c:pt idx="1117">
                  <c:v>40899</c:v>
                </c:pt>
                <c:pt idx="1118">
                  <c:v>40900</c:v>
                </c:pt>
                <c:pt idx="1119">
                  <c:v>40904</c:v>
                </c:pt>
                <c:pt idx="1120">
                  <c:v>40905</c:v>
                </c:pt>
                <c:pt idx="1121">
                  <c:v>40906</c:v>
                </c:pt>
                <c:pt idx="1122">
                  <c:v>40907</c:v>
                </c:pt>
                <c:pt idx="1123">
                  <c:v>40910</c:v>
                </c:pt>
                <c:pt idx="1124">
                  <c:v>40911</c:v>
                </c:pt>
                <c:pt idx="1125">
                  <c:v>40912</c:v>
                </c:pt>
                <c:pt idx="1126">
                  <c:v>40913</c:v>
                </c:pt>
                <c:pt idx="1127">
                  <c:v>40914</c:v>
                </c:pt>
                <c:pt idx="1128">
                  <c:v>40917</c:v>
                </c:pt>
                <c:pt idx="1129">
                  <c:v>40918</c:v>
                </c:pt>
                <c:pt idx="1130">
                  <c:v>40919</c:v>
                </c:pt>
                <c:pt idx="1131">
                  <c:v>40920</c:v>
                </c:pt>
                <c:pt idx="1132">
                  <c:v>40921</c:v>
                </c:pt>
                <c:pt idx="1133">
                  <c:v>40924</c:v>
                </c:pt>
                <c:pt idx="1134">
                  <c:v>40925</c:v>
                </c:pt>
                <c:pt idx="1135">
                  <c:v>40926</c:v>
                </c:pt>
                <c:pt idx="1136">
                  <c:v>40927</c:v>
                </c:pt>
                <c:pt idx="1137">
                  <c:v>40928</c:v>
                </c:pt>
                <c:pt idx="1138">
                  <c:v>40931</c:v>
                </c:pt>
                <c:pt idx="1139">
                  <c:v>40932</c:v>
                </c:pt>
                <c:pt idx="1140">
                  <c:v>40933</c:v>
                </c:pt>
                <c:pt idx="1141">
                  <c:v>40934</c:v>
                </c:pt>
                <c:pt idx="1142">
                  <c:v>40935</c:v>
                </c:pt>
                <c:pt idx="1143">
                  <c:v>40938</c:v>
                </c:pt>
                <c:pt idx="1144">
                  <c:v>40939</c:v>
                </c:pt>
                <c:pt idx="1145">
                  <c:v>40940</c:v>
                </c:pt>
                <c:pt idx="1146">
                  <c:v>40941</c:v>
                </c:pt>
                <c:pt idx="1147">
                  <c:v>40942</c:v>
                </c:pt>
                <c:pt idx="1148">
                  <c:v>40945</c:v>
                </c:pt>
                <c:pt idx="1149">
                  <c:v>40946</c:v>
                </c:pt>
                <c:pt idx="1150">
                  <c:v>40947</c:v>
                </c:pt>
                <c:pt idx="1151">
                  <c:v>40948</c:v>
                </c:pt>
                <c:pt idx="1152">
                  <c:v>40949</c:v>
                </c:pt>
                <c:pt idx="1153">
                  <c:v>40952</c:v>
                </c:pt>
                <c:pt idx="1154">
                  <c:v>40953</c:v>
                </c:pt>
                <c:pt idx="1155">
                  <c:v>40954</c:v>
                </c:pt>
                <c:pt idx="1156">
                  <c:v>40955</c:v>
                </c:pt>
                <c:pt idx="1157">
                  <c:v>40956</c:v>
                </c:pt>
                <c:pt idx="1158">
                  <c:v>40959</c:v>
                </c:pt>
                <c:pt idx="1159">
                  <c:v>40960</c:v>
                </c:pt>
                <c:pt idx="1160">
                  <c:v>40961</c:v>
                </c:pt>
                <c:pt idx="1161">
                  <c:v>40962</c:v>
                </c:pt>
                <c:pt idx="1162">
                  <c:v>40963</c:v>
                </c:pt>
                <c:pt idx="1163">
                  <c:v>40966</c:v>
                </c:pt>
                <c:pt idx="1164">
                  <c:v>40967</c:v>
                </c:pt>
                <c:pt idx="1165">
                  <c:v>40968</c:v>
                </c:pt>
                <c:pt idx="1166">
                  <c:v>40969</c:v>
                </c:pt>
                <c:pt idx="1167">
                  <c:v>40970</c:v>
                </c:pt>
                <c:pt idx="1168">
                  <c:v>40973</c:v>
                </c:pt>
                <c:pt idx="1169">
                  <c:v>40974</c:v>
                </c:pt>
                <c:pt idx="1170">
                  <c:v>40975</c:v>
                </c:pt>
                <c:pt idx="1171">
                  <c:v>40976</c:v>
                </c:pt>
                <c:pt idx="1172">
                  <c:v>40977</c:v>
                </c:pt>
                <c:pt idx="1173">
                  <c:v>40980</c:v>
                </c:pt>
                <c:pt idx="1174">
                  <c:v>40981</c:v>
                </c:pt>
                <c:pt idx="1175">
                  <c:v>40982</c:v>
                </c:pt>
                <c:pt idx="1176">
                  <c:v>40983</c:v>
                </c:pt>
                <c:pt idx="1177">
                  <c:v>40984</c:v>
                </c:pt>
                <c:pt idx="1178">
                  <c:v>40987</c:v>
                </c:pt>
                <c:pt idx="1179">
                  <c:v>40988</c:v>
                </c:pt>
                <c:pt idx="1180">
                  <c:v>40989</c:v>
                </c:pt>
                <c:pt idx="1181">
                  <c:v>40990</c:v>
                </c:pt>
                <c:pt idx="1182">
                  <c:v>40991</c:v>
                </c:pt>
                <c:pt idx="1183">
                  <c:v>40994</c:v>
                </c:pt>
                <c:pt idx="1184">
                  <c:v>40995</c:v>
                </c:pt>
                <c:pt idx="1185">
                  <c:v>40996</c:v>
                </c:pt>
                <c:pt idx="1186">
                  <c:v>40997</c:v>
                </c:pt>
                <c:pt idx="1187">
                  <c:v>40998</c:v>
                </c:pt>
                <c:pt idx="1188">
                  <c:v>41001</c:v>
                </c:pt>
                <c:pt idx="1189">
                  <c:v>41002</c:v>
                </c:pt>
                <c:pt idx="1190">
                  <c:v>41003</c:v>
                </c:pt>
                <c:pt idx="1191">
                  <c:v>41004</c:v>
                </c:pt>
                <c:pt idx="1192">
                  <c:v>41009</c:v>
                </c:pt>
                <c:pt idx="1193">
                  <c:v>41010</c:v>
                </c:pt>
                <c:pt idx="1194">
                  <c:v>41011</c:v>
                </c:pt>
                <c:pt idx="1195">
                  <c:v>41012</c:v>
                </c:pt>
                <c:pt idx="1196">
                  <c:v>41015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1197"/>
                <c:pt idx="0">
                  <c:v>0.0684423742387927</c:v>
                </c:pt>
                <c:pt idx="1">
                  <c:v>0.164100125631727</c:v>
                </c:pt>
                <c:pt idx="2">
                  <c:v>0.140937084910107</c:v>
                </c:pt>
                <c:pt idx="3">
                  <c:v>0.106239971873555</c:v>
                </c:pt>
                <c:pt idx="4">
                  <c:v>0.240910571911859</c:v>
                </c:pt>
                <c:pt idx="5">
                  <c:v>0.00600387039011667</c:v>
                </c:pt>
                <c:pt idx="6">
                  <c:v>0.120171651294102</c:v>
                </c:pt>
                <c:pt idx="7">
                  <c:v>0.0317177974303731</c:v>
                </c:pt>
                <c:pt idx="8">
                  <c:v>-0.0368257578604829</c:v>
                </c:pt>
                <c:pt idx="9">
                  <c:v>0.112515513313123</c:v>
                </c:pt>
                <c:pt idx="10">
                  <c:v>0.098766842727383</c:v>
                </c:pt>
                <c:pt idx="11">
                  <c:v>0.123492448025001</c:v>
                </c:pt>
                <c:pt idx="12">
                  <c:v>0.105485285217295</c:v>
                </c:pt>
                <c:pt idx="13">
                  <c:v>0.163714554315811</c:v>
                </c:pt>
                <c:pt idx="14">
                  <c:v>0.194389557314782</c:v>
                </c:pt>
                <c:pt idx="15">
                  <c:v>0.244765901754081</c:v>
                </c:pt>
                <c:pt idx="16">
                  <c:v>0.206791873703421</c:v>
                </c:pt>
                <c:pt idx="17">
                  <c:v>0.334253681123609</c:v>
                </c:pt>
                <c:pt idx="18">
                  <c:v>0.255319265842483</c:v>
                </c:pt>
                <c:pt idx="19">
                  <c:v>0.208779492901774</c:v>
                </c:pt>
                <c:pt idx="20">
                  <c:v>0.174262207268018</c:v>
                </c:pt>
                <c:pt idx="21">
                  <c:v>0.0942189579678843</c:v>
                </c:pt>
                <c:pt idx="22">
                  <c:v>0.136239078826096</c:v>
                </c:pt>
                <c:pt idx="23">
                  <c:v>0.0942720027522721</c:v>
                </c:pt>
                <c:pt idx="24">
                  <c:v>0.0998878160157455</c:v>
                </c:pt>
                <c:pt idx="25">
                  <c:v>0.151955592881191</c:v>
                </c:pt>
                <c:pt idx="26">
                  <c:v>0.0877846044253855</c:v>
                </c:pt>
                <c:pt idx="27">
                  <c:v>0.20523188887846</c:v>
                </c:pt>
                <c:pt idx="28">
                  <c:v>0.252142551602984</c:v>
                </c:pt>
                <c:pt idx="29">
                  <c:v>0.282253724634123</c:v>
                </c:pt>
                <c:pt idx="30">
                  <c:v>0.262059349911114</c:v>
                </c:pt>
                <c:pt idx="31">
                  <c:v>0.232310818042241</c:v>
                </c:pt>
                <c:pt idx="32">
                  <c:v>0.215025659238416</c:v>
                </c:pt>
                <c:pt idx="33">
                  <c:v>0.246248825961076</c:v>
                </c:pt>
                <c:pt idx="34">
                  <c:v>0.263871901669906</c:v>
                </c:pt>
                <c:pt idx="35">
                  <c:v>0.27141447827476</c:v>
                </c:pt>
                <c:pt idx="36">
                  <c:v>0.281432768592395</c:v>
                </c:pt>
                <c:pt idx="37">
                  <c:v>0.2376095570796</c:v>
                </c:pt>
                <c:pt idx="38">
                  <c:v>0.286967302516973</c:v>
                </c:pt>
                <c:pt idx="39">
                  <c:v>0.267956273580752</c:v>
                </c:pt>
                <c:pt idx="40">
                  <c:v>0.211682337977085</c:v>
                </c:pt>
                <c:pt idx="41">
                  <c:v>0.254746374415687</c:v>
                </c:pt>
                <c:pt idx="42">
                  <c:v>0.213121676147876</c:v>
                </c:pt>
                <c:pt idx="43">
                  <c:v>0.210977318622267</c:v>
                </c:pt>
                <c:pt idx="44">
                  <c:v>0.191280678540618</c:v>
                </c:pt>
                <c:pt idx="45">
                  <c:v>0.269449841596627</c:v>
                </c:pt>
                <c:pt idx="46">
                  <c:v>0.32074720634219</c:v>
                </c:pt>
                <c:pt idx="47">
                  <c:v>0.375920822642156</c:v>
                </c:pt>
                <c:pt idx="48">
                  <c:v>0.329653989215366</c:v>
                </c:pt>
                <c:pt idx="49">
                  <c:v>0.325855659071787</c:v>
                </c:pt>
                <c:pt idx="50">
                  <c:v>0.356308489690926</c:v>
                </c:pt>
                <c:pt idx="51">
                  <c:v>0.389055560021229</c:v>
                </c:pt>
                <c:pt idx="52">
                  <c:v>0.336504510442465</c:v>
                </c:pt>
                <c:pt idx="53">
                  <c:v>0.369624973734161</c:v>
                </c:pt>
                <c:pt idx="54">
                  <c:v>0.11476509432724</c:v>
                </c:pt>
                <c:pt idx="55">
                  <c:v>0.0497285406770162</c:v>
                </c:pt>
                <c:pt idx="56">
                  <c:v>0.154241615368044</c:v>
                </c:pt>
                <c:pt idx="57">
                  <c:v>0.183354435021802</c:v>
                </c:pt>
                <c:pt idx="58">
                  <c:v>0.19143212434892</c:v>
                </c:pt>
                <c:pt idx="59">
                  <c:v>0.187731429292667</c:v>
                </c:pt>
                <c:pt idx="60">
                  <c:v>0.220682642613052</c:v>
                </c:pt>
                <c:pt idx="61">
                  <c:v>0.270848836750729</c:v>
                </c:pt>
                <c:pt idx="62">
                  <c:v>0.289275324900464</c:v>
                </c:pt>
                <c:pt idx="63">
                  <c:v>0.261162042621807</c:v>
                </c:pt>
                <c:pt idx="64">
                  <c:v>0.239206213007166</c:v>
                </c:pt>
                <c:pt idx="65">
                  <c:v>0.229524637294036</c:v>
                </c:pt>
                <c:pt idx="66">
                  <c:v>0.307426340174766</c:v>
                </c:pt>
                <c:pt idx="67">
                  <c:v>0.328668319056498</c:v>
                </c:pt>
                <c:pt idx="68">
                  <c:v>0.362168746916178</c:v>
                </c:pt>
                <c:pt idx="69">
                  <c:v>0.350996779923317</c:v>
                </c:pt>
                <c:pt idx="70">
                  <c:v>0.380599918427723</c:v>
                </c:pt>
                <c:pt idx="71">
                  <c:v>0.401914297573362</c:v>
                </c:pt>
                <c:pt idx="72">
                  <c:v>0.373045030451353</c:v>
                </c:pt>
                <c:pt idx="73">
                  <c:v>0.330564184249668</c:v>
                </c:pt>
                <c:pt idx="74">
                  <c:v>0.304307505217437</c:v>
                </c:pt>
                <c:pt idx="75">
                  <c:v>0.282886327716431</c:v>
                </c:pt>
                <c:pt idx="76">
                  <c:v>-0.325878754956279</c:v>
                </c:pt>
                <c:pt idx="77">
                  <c:v>-0.470592240907591</c:v>
                </c:pt>
                <c:pt idx="78">
                  <c:v>-0.437743840796665</c:v>
                </c:pt>
                <c:pt idx="79">
                  <c:v>-0.426509727763234</c:v>
                </c:pt>
                <c:pt idx="80">
                  <c:v>-0.480546044921213</c:v>
                </c:pt>
                <c:pt idx="81">
                  <c:v>-0.563621804320825</c:v>
                </c:pt>
                <c:pt idx="82">
                  <c:v>-0.51029923961409</c:v>
                </c:pt>
                <c:pt idx="83">
                  <c:v>-0.583506120494725</c:v>
                </c:pt>
                <c:pt idx="84">
                  <c:v>-0.594976396416797</c:v>
                </c:pt>
                <c:pt idx="85">
                  <c:v>-0.630460695758014</c:v>
                </c:pt>
                <c:pt idx="86">
                  <c:v>-0.70002452757726</c:v>
                </c:pt>
                <c:pt idx="87">
                  <c:v>-0.709745838842201</c:v>
                </c:pt>
                <c:pt idx="88">
                  <c:v>-0.663735551127834</c:v>
                </c:pt>
                <c:pt idx="89">
                  <c:v>-0.465482821064692</c:v>
                </c:pt>
                <c:pt idx="90">
                  <c:v>-0.287610938853254</c:v>
                </c:pt>
                <c:pt idx="91">
                  <c:v>-0.192068355423958</c:v>
                </c:pt>
                <c:pt idx="92">
                  <c:v>-0.151212947695681</c:v>
                </c:pt>
                <c:pt idx="93">
                  <c:v>-0.122513763903479</c:v>
                </c:pt>
                <c:pt idx="94">
                  <c:v>-0.102470496236587</c:v>
                </c:pt>
                <c:pt idx="95">
                  <c:v>0.1738018313986</c:v>
                </c:pt>
                <c:pt idx="96">
                  <c:v>0.213426191105756</c:v>
                </c:pt>
                <c:pt idx="97">
                  <c:v>0.377917286383912</c:v>
                </c:pt>
                <c:pt idx="98">
                  <c:v>0.457424074269706</c:v>
                </c:pt>
                <c:pt idx="99">
                  <c:v>0.50148747268646</c:v>
                </c:pt>
                <c:pt idx="100">
                  <c:v>0.4479442877292</c:v>
                </c:pt>
                <c:pt idx="101">
                  <c:v>0.457782618885082</c:v>
                </c:pt>
                <c:pt idx="102">
                  <c:v>0.516874197358437</c:v>
                </c:pt>
                <c:pt idx="103">
                  <c:v>0.482415863966276</c:v>
                </c:pt>
                <c:pt idx="104">
                  <c:v>0.555822802784713</c:v>
                </c:pt>
                <c:pt idx="105">
                  <c:v>0.579085935430904</c:v>
                </c:pt>
                <c:pt idx="106">
                  <c:v>0.615073408046241</c:v>
                </c:pt>
                <c:pt idx="107">
                  <c:v>0.577424877800303</c:v>
                </c:pt>
                <c:pt idx="108">
                  <c:v>0.539505551588203</c:v>
                </c:pt>
                <c:pt idx="109">
                  <c:v>0.555731924842335</c:v>
                </c:pt>
                <c:pt idx="110">
                  <c:v>0.729902673947605</c:v>
                </c:pt>
                <c:pt idx="111">
                  <c:v>0.724565492086853</c:v>
                </c:pt>
                <c:pt idx="112">
                  <c:v>0.830709488652905</c:v>
                </c:pt>
                <c:pt idx="113">
                  <c:v>0.647110653451479</c:v>
                </c:pt>
                <c:pt idx="114">
                  <c:v>0.636698164716515</c:v>
                </c:pt>
                <c:pt idx="115">
                  <c:v>0.649035198817234</c:v>
                </c:pt>
                <c:pt idx="116">
                  <c:v>0.655787869613796</c:v>
                </c:pt>
                <c:pt idx="117">
                  <c:v>0.664475706617308</c:v>
                </c:pt>
                <c:pt idx="118">
                  <c:v>0.731393571080851</c:v>
                </c:pt>
                <c:pt idx="119">
                  <c:v>0.730184238273933</c:v>
                </c:pt>
                <c:pt idx="120">
                  <c:v>0.725643194757736</c:v>
                </c:pt>
                <c:pt idx="121">
                  <c:v>0.930299947408043</c:v>
                </c:pt>
                <c:pt idx="122">
                  <c:v>0.931162133816739</c:v>
                </c:pt>
                <c:pt idx="123">
                  <c:v>1.16917294456185</c:v>
                </c:pt>
                <c:pt idx="124">
                  <c:v>1.18547937190486</c:v>
                </c:pt>
                <c:pt idx="125">
                  <c:v>1.22402912901087</c:v>
                </c:pt>
                <c:pt idx="126">
                  <c:v>1.15053881467979</c:v>
                </c:pt>
                <c:pt idx="127">
                  <c:v>1.14964300361316</c:v>
                </c:pt>
                <c:pt idx="128">
                  <c:v>1.06798398237633</c:v>
                </c:pt>
                <c:pt idx="129">
                  <c:v>1.13356461086122</c:v>
                </c:pt>
                <c:pt idx="130">
                  <c:v>1.0469085487389</c:v>
                </c:pt>
                <c:pt idx="131">
                  <c:v>1.03820729186752</c:v>
                </c:pt>
                <c:pt idx="132">
                  <c:v>0.993497151324452</c:v>
                </c:pt>
                <c:pt idx="133">
                  <c:v>0.833951903846665</c:v>
                </c:pt>
                <c:pt idx="134">
                  <c:v>0.856558260819529</c:v>
                </c:pt>
                <c:pt idx="135">
                  <c:v>0.883238537234254</c:v>
                </c:pt>
                <c:pt idx="136">
                  <c:v>0.848249564451577</c:v>
                </c:pt>
                <c:pt idx="137">
                  <c:v>0.905330166221767</c:v>
                </c:pt>
                <c:pt idx="138">
                  <c:v>0.926863607321877</c:v>
                </c:pt>
                <c:pt idx="139">
                  <c:v>1.07115970254601</c:v>
                </c:pt>
                <c:pt idx="140">
                  <c:v>1.05246293155154</c:v>
                </c:pt>
                <c:pt idx="141">
                  <c:v>1.01852266793969</c:v>
                </c:pt>
                <c:pt idx="142">
                  <c:v>0.999709120520238</c:v>
                </c:pt>
                <c:pt idx="143">
                  <c:v>0.975927658201165</c:v>
                </c:pt>
                <c:pt idx="144">
                  <c:v>1.01821965795223</c:v>
                </c:pt>
                <c:pt idx="145">
                  <c:v>1.09491423995085</c:v>
                </c:pt>
                <c:pt idx="146">
                  <c:v>1.04042654335941</c:v>
                </c:pt>
                <c:pt idx="147">
                  <c:v>0.881716557113429</c:v>
                </c:pt>
                <c:pt idx="148">
                  <c:v>1.00464853308919</c:v>
                </c:pt>
                <c:pt idx="149">
                  <c:v>0.949084366274658</c:v>
                </c:pt>
                <c:pt idx="150">
                  <c:v>1.22669801624773</c:v>
                </c:pt>
                <c:pt idx="151">
                  <c:v>1.18570649940852</c:v>
                </c:pt>
                <c:pt idx="152">
                  <c:v>1.09497102762715</c:v>
                </c:pt>
                <c:pt idx="153">
                  <c:v>1.00009710441484</c:v>
                </c:pt>
                <c:pt idx="154">
                  <c:v>0.817738819834723</c:v>
                </c:pt>
                <c:pt idx="155">
                  <c:v>0.73489724943689</c:v>
                </c:pt>
                <c:pt idx="156">
                  <c:v>0.779566045960248</c:v>
                </c:pt>
                <c:pt idx="157">
                  <c:v>0.784449698580084</c:v>
                </c:pt>
                <c:pt idx="158">
                  <c:v>0.789269030886503</c:v>
                </c:pt>
                <c:pt idx="159">
                  <c:v>0.778552425927194</c:v>
                </c:pt>
                <c:pt idx="160">
                  <c:v>0.743678929918883</c:v>
                </c:pt>
                <c:pt idx="161">
                  <c:v>0.736411549392876</c:v>
                </c:pt>
                <c:pt idx="162">
                  <c:v>0.754194680932743</c:v>
                </c:pt>
                <c:pt idx="163">
                  <c:v>0.687347803171288</c:v>
                </c:pt>
                <c:pt idx="164">
                  <c:v>0.696312142036549</c:v>
                </c:pt>
                <c:pt idx="165">
                  <c:v>0.725038092893513</c:v>
                </c:pt>
                <c:pt idx="166">
                  <c:v>0.75131986306646</c:v>
                </c:pt>
                <c:pt idx="167">
                  <c:v>0.750674530033997</c:v>
                </c:pt>
                <c:pt idx="168">
                  <c:v>0.7910705910898</c:v>
                </c:pt>
                <c:pt idx="169">
                  <c:v>0.726297514514786</c:v>
                </c:pt>
                <c:pt idx="170">
                  <c:v>0.706519135884244</c:v>
                </c:pt>
                <c:pt idx="171">
                  <c:v>0.658485010048762</c:v>
                </c:pt>
                <c:pt idx="172">
                  <c:v>0.605983478793262</c:v>
                </c:pt>
                <c:pt idx="173">
                  <c:v>0.587853958651928</c:v>
                </c:pt>
                <c:pt idx="174">
                  <c:v>0.406757509140705</c:v>
                </c:pt>
                <c:pt idx="175">
                  <c:v>0.599736227484748</c:v>
                </c:pt>
                <c:pt idx="176">
                  <c:v>0.669314302324065</c:v>
                </c:pt>
                <c:pt idx="177">
                  <c:v>0.676296290106827</c:v>
                </c:pt>
                <c:pt idx="178">
                  <c:v>0.754489035627569</c:v>
                </c:pt>
                <c:pt idx="179">
                  <c:v>0.702712353225806</c:v>
                </c:pt>
                <c:pt idx="180">
                  <c:v>0.698182483747457</c:v>
                </c:pt>
                <c:pt idx="181">
                  <c:v>0.727447381963647</c:v>
                </c:pt>
                <c:pt idx="182">
                  <c:v>0.673922040644314</c:v>
                </c:pt>
                <c:pt idx="183">
                  <c:v>0.71260041386077</c:v>
                </c:pt>
                <c:pt idx="184">
                  <c:v>0.734307159089884</c:v>
                </c:pt>
                <c:pt idx="185">
                  <c:v>0.738041630942729</c:v>
                </c:pt>
                <c:pt idx="186">
                  <c:v>0.778971016493431</c:v>
                </c:pt>
                <c:pt idx="187">
                  <c:v>0.721377871230227</c:v>
                </c:pt>
                <c:pt idx="188">
                  <c:v>0.741601882055235</c:v>
                </c:pt>
                <c:pt idx="189">
                  <c:v>0.62476470064496</c:v>
                </c:pt>
                <c:pt idx="190">
                  <c:v>0.581476718248446</c:v>
                </c:pt>
                <c:pt idx="191">
                  <c:v>0.565620970647592</c:v>
                </c:pt>
                <c:pt idx="192">
                  <c:v>0.650383813621116</c:v>
                </c:pt>
                <c:pt idx="193">
                  <c:v>0.585727449925836</c:v>
                </c:pt>
                <c:pt idx="194">
                  <c:v>0.471970112243241</c:v>
                </c:pt>
                <c:pt idx="195">
                  <c:v>0.467277820528982</c:v>
                </c:pt>
                <c:pt idx="196">
                  <c:v>0.450640334177055</c:v>
                </c:pt>
                <c:pt idx="197">
                  <c:v>0.463041411493956</c:v>
                </c:pt>
                <c:pt idx="198">
                  <c:v>0.511892532429277</c:v>
                </c:pt>
                <c:pt idx="199">
                  <c:v>0.492125445431669</c:v>
                </c:pt>
                <c:pt idx="200">
                  <c:v>0.385465914286646</c:v>
                </c:pt>
                <c:pt idx="201">
                  <c:v>0.34842339694898</c:v>
                </c:pt>
                <c:pt idx="202">
                  <c:v>0.407484432564039</c:v>
                </c:pt>
                <c:pt idx="203">
                  <c:v>0.418785088656942</c:v>
                </c:pt>
                <c:pt idx="204">
                  <c:v>0.4028442648189</c:v>
                </c:pt>
                <c:pt idx="205">
                  <c:v>0.402093745636619</c:v>
                </c:pt>
                <c:pt idx="206">
                  <c:v>0.411109107635525</c:v>
                </c:pt>
                <c:pt idx="207">
                  <c:v>0.373605456665037</c:v>
                </c:pt>
                <c:pt idx="208">
                  <c:v>0.485548872973659</c:v>
                </c:pt>
                <c:pt idx="209">
                  <c:v>0.657791989581541</c:v>
                </c:pt>
                <c:pt idx="210">
                  <c:v>0.639673622961713</c:v>
                </c:pt>
                <c:pt idx="211">
                  <c:v>0.647621180046461</c:v>
                </c:pt>
                <c:pt idx="212">
                  <c:v>0.590675935077118</c:v>
                </c:pt>
                <c:pt idx="213">
                  <c:v>0.610968501457515</c:v>
                </c:pt>
                <c:pt idx="214">
                  <c:v>0.608588913357649</c:v>
                </c:pt>
                <c:pt idx="215">
                  <c:v>0.62403858927966</c:v>
                </c:pt>
                <c:pt idx="216">
                  <c:v>0.667487120106804</c:v>
                </c:pt>
                <c:pt idx="217">
                  <c:v>0.717878700547684</c:v>
                </c:pt>
                <c:pt idx="218">
                  <c:v>0.688651355154239</c:v>
                </c:pt>
                <c:pt idx="219">
                  <c:v>0.694720121852783</c:v>
                </c:pt>
                <c:pt idx="220">
                  <c:v>0.771951286271043</c:v>
                </c:pt>
                <c:pt idx="221">
                  <c:v>0.851702503968865</c:v>
                </c:pt>
                <c:pt idx="222">
                  <c:v>0.78685257711456</c:v>
                </c:pt>
                <c:pt idx="223">
                  <c:v>0.751765411987126</c:v>
                </c:pt>
                <c:pt idx="224">
                  <c:v>0.76118271026191</c:v>
                </c:pt>
                <c:pt idx="225">
                  <c:v>0.700469293080314</c:v>
                </c:pt>
                <c:pt idx="226">
                  <c:v>0.995890390002759</c:v>
                </c:pt>
                <c:pt idx="227">
                  <c:v>1.02664692030968</c:v>
                </c:pt>
                <c:pt idx="228">
                  <c:v>1.09883614750234</c:v>
                </c:pt>
                <c:pt idx="229">
                  <c:v>1.03990713226693</c:v>
                </c:pt>
                <c:pt idx="230">
                  <c:v>1.10206129474707</c:v>
                </c:pt>
                <c:pt idx="231">
                  <c:v>1.0723070047403</c:v>
                </c:pt>
                <c:pt idx="232">
                  <c:v>1.12432888438703</c:v>
                </c:pt>
                <c:pt idx="233">
                  <c:v>1.17141277897082</c:v>
                </c:pt>
                <c:pt idx="234">
                  <c:v>1.18501036949147</c:v>
                </c:pt>
                <c:pt idx="235">
                  <c:v>1.16165059893168</c:v>
                </c:pt>
                <c:pt idx="236">
                  <c:v>1.18483104491845</c:v>
                </c:pt>
                <c:pt idx="237">
                  <c:v>1.00620201853182</c:v>
                </c:pt>
                <c:pt idx="238">
                  <c:v>1.02170891808867</c:v>
                </c:pt>
                <c:pt idx="239">
                  <c:v>1.00261754731085</c:v>
                </c:pt>
                <c:pt idx="240">
                  <c:v>1.08040619025558</c:v>
                </c:pt>
                <c:pt idx="241">
                  <c:v>1.14165732245123</c:v>
                </c:pt>
                <c:pt idx="242">
                  <c:v>1.12902289612</c:v>
                </c:pt>
                <c:pt idx="243">
                  <c:v>1.17874703521327</c:v>
                </c:pt>
                <c:pt idx="244">
                  <c:v>1.21590553168461</c:v>
                </c:pt>
                <c:pt idx="245">
                  <c:v>1.18022097839617</c:v>
                </c:pt>
                <c:pt idx="246">
                  <c:v>1.20299948249476</c:v>
                </c:pt>
                <c:pt idx="247">
                  <c:v>1.17276192858764</c:v>
                </c:pt>
                <c:pt idx="248">
                  <c:v>1.18772364667584</c:v>
                </c:pt>
                <c:pt idx="249">
                  <c:v>1.1858558493195</c:v>
                </c:pt>
                <c:pt idx="250">
                  <c:v>1.23551873599637</c:v>
                </c:pt>
                <c:pt idx="251">
                  <c:v>1.41565267299805</c:v>
                </c:pt>
                <c:pt idx="252">
                  <c:v>1.40464522209121</c:v>
                </c:pt>
                <c:pt idx="253">
                  <c:v>1.40690955350492</c:v>
                </c:pt>
                <c:pt idx="254">
                  <c:v>1.44539611118446</c:v>
                </c:pt>
                <c:pt idx="255">
                  <c:v>1.49334204438365</c:v>
                </c:pt>
                <c:pt idx="256">
                  <c:v>1.5049053305807</c:v>
                </c:pt>
                <c:pt idx="257">
                  <c:v>1.54556311035113</c:v>
                </c:pt>
                <c:pt idx="258">
                  <c:v>1.54818890317214</c:v>
                </c:pt>
                <c:pt idx="259">
                  <c:v>1.47147918224023</c:v>
                </c:pt>
                <c:pt idx="260">
                  <c:v>1.492449508766</c:v>
                </c:pt>
                <c:pt idx="261">
                  <c:v>1.4464146684254</c:v>
                </c:pt>
                <c:pt idx="262">
                  <c:v>1.46839281960796</c:v>
                </c:pt>
                <c:pt idx="263">
                  <c:v>1.55184414884966</c:v>
                </c:pt>
                <c:pt idx="264">
                  <c:v>1.55655288641773</c:v>
                </c:pt>
                <c:pt idx="265">
                  <c:v>1.3805910600766</c:v>
                </c:pt>
                <c:pt idx="266">
                  <c:v>1.4243491968656</c:v>
                </c:pt>
                <c:pt idx="267">
                  <c:v>1.4605546541013</c:v>
                </c:pt>
                <c:pt idx="268">
                  <c:v>1.43810375256379</c:v>
                </c:pt>
                <c:pt idx="269">
                  <c:v>1.45583662940794</c:v>
                </c:pt>
                <c:pt idx="270">
                  <c:v>1.39854647931471</c:v>
                </c:pt>
                <c:pt idx="271">
                  <c:v>1.50797839524261</c:v>
                </c:pt>
                <c:pt idx="272">
                  <c:v>1.45948031618828</c:v>
                </c:pt>
                <c:pt idx="273">
                  <c:v>1.4892604409778</c:v>
                </c:pt>
                <c:pt idx="274">
                  <c:v>1.51499354880284</c:v>
                </c:pt>
                <c:pt idx="275">
                  <c:v>1.50352158487035</c:v>
                </c:pt>
                <c:pt idx="276">
                  <c:v>1.52578945441018</c:v>
                </c:pt>
                <c:pt idx="277">
                  <c:v>1.68529424752211</c:v>
                </c:pt>
                <c:pt idx="278">
                  <c:v>1.81898310899741</c:v>
                </c:pt>
                <c:pt idx="279">
                  <c:v>1.6982971227593</c:v>
                </c:pt>
                <c:pt idx="280">
                  <c:v>1.7342882335944</c:v>
                </c:pt>
                <c:pt idx="281">
                  <c:v>1.53352755402367</c:v>
                </c:pt>
                <c:pt idx="282">
                  <c:v>1.35740180779236</c:v>
                </c:pt>
                <c:pt idx="283">
                  <c:v>1.28652943069184</c:v>
                </c:pt>
                <c:pt idx="284">
                  <c:v>1.38370620356349</c:v>
                </c:pt>
                <c:pt idx="285">
                  <c:v>1.23891816890398</c:v>
                </c:pt>
                <c:pt idx="286">
                  <c:v>1.21961548859999</c:v>
                </c:pt>
                <c:pt idx="287">
                  <c:v>1.37437105717701</c:v>
                </c:pt>
                <c:pt idx="288">
                  <c:v>1.42593901113316</c:v>
                </c:pt>
                <c:pt idx="289">
                  <c:v>1.38788903744988</c:v>
                </c:pt>
                <c:pt idx="290">
                  <c:v>1.41011535258936</c:v>
                </c:pt>
                <c:pt idx="291">
                  <c:v>1.84856756669006</c:v>
                </c:pt>
                <c:pt idx="292">
                  <c:v>1.84051526676282</c:v>
                </c:pt>
                <c:pt idx="293">
                  <c:v>2.07905675177962</c:v>
                </c:pt>
                <c:pt idx="294">
                  <c:v>2.10773549125169</c:v>
                </c:pt>
                <c:pt idx="295">
                  <c:v>1.57209459059378</c:v>
                </c:pt>
                <c:pt idx="296">
                  <c:v>1.6398142698057</c:v>
                </c:pt>
                <c:pt idx="297">
                  <c:v>1.71787990710035</c:v>
                </c:pt>
                <c:pt idx="298">
                  <c:v>1.52865599650116</c:v>
                </c:pt>
                <c:pt idx="299">
                  <c:v>1.53150434721275</c:v>
                </c:pt>
                <c:pt idx="300">
                  <c:v>1.62485990098576</c:v>
                </c:pt>
                <c:pt idx="301">
                  <c:v>1.63509000432733</c:v>
                </c:pt>
                <c:pt idx="302">
                  <c:v>1.59352420891485</c:v>
                </c:pt>
                <c:pt idx="303">
                  <c:v>1.68257084721711</c:v>
                </c:pt>
                <c:pt idx="304">
                  <c:v>1.91726231655845</c:v>
                </c:pt>
                <c:pt idx="305">
                  <c:v>1.75489292190012</c:v>
                </c:pt>
                <c:pt idx="306">
                  <c:v>1.82867447053189</c:v>
                </c:pt>
                <c:pt idx="307">
                  <c:v>1.82711872500091</c:v>
                </c:pt>
                <c:pt idx="308">
                  <c:v>1.77168514851248</c:v>
                </c:pt>
                <c:pt idx="309">
                  <c:v>1.88295491877247</c:v>
                </c:pt>
                <c:pt idx="310">
                  <c:v>1.71664835599528</c:v>
                </c:pt>
                <c:pt idx="311">
                  <c:v>1.7985646728678</c:v>
                </c:pt>
                <c:pt idx="312">
                  <c:v>1.58454222837611</c:v>
                </c:pt>
                <c:pt idx="313">
                  <c:v>1.62716999415775</c:v>
                </c:pt>
                <c:pt idx="314">
                  <c:v>1.51630149835391</c:v>
                </c:pt>
                <c:pt idx="315">
                  <c:v>1.45560680296701</c:v>
                </c:pt>
                <c:pt idx="316">
                  <c:v>1.74450976828466</c:v>
                </c:pt>
                <c:pt idx="317">
                  <c:v>1.78686299130032</c:v>
                </c:pt>
                <c:pt idx="318">
                  <c:v>1.91906825070756</c:v>
                </c:pt>
                <c:pt idx="319">
                  <c:v>2.01845650048795</c:v>
                </c:pt>
                <c:pt idx="320">
                  <c:v>2.06233702733975</c:v>
                </c:pt>
                <c:pt idx="321">
                  <c:v>2.05786619695754</c:v>
                </c:pt>
                <c:pt idx="322">
                  <c:v>2.14432269115086</c:v>
                </c:pt>
                <c:pt idx="323">
                  <c:v>2.19120932595149</c:v>
                </c:pt>
                <c:pt idx="324">
                  <c:v>2.12766375744889</c:v>
                </c:pt>
                <c:pt idx="325">
                  <c:v>2.11756016008185</c:v>
                </c:pt>
                <c:pt idx="326">
                  <c:v>1.98651532323113</c:v>
                </c:pt>
                <c:pt idx="327">
                  <c:v>2.0639999042872</c:v>
                </c:pt>
                <c:pt idx="328">
                  <c:v>1.94212949086266</c:v>
                </c:pt>
                <c:pt idx="329">
                  <c:v>1.96836082122766</c:v>
                </c:pt>
                <c:pt idx="330">
                  <c:v>1.65105607125991</c:v>
                </c:pt>
                <c:pt idx="331">
                  <c:v>1.70817430810785</c:v>
                </c:pt>
                <c:pt idx="332">
                  <c:v>1.62065789584827</c:v>
                </c:pt>
                <c:pt idx="333">
                  <c:v>1.71762029725165</c:v>
                </c:pt>
                <c:pt idx="334">
                  <c:v>1.70591205755442</c:v>
                </c:pt>
                <c:pt idx="335">
                  <c:v>1.76218114716744</c:v>
                </c:pt>
                <c:pt idx="336">
                  <c:v>1.50244255183853</c:v>
                </c:pt>
                <c:pt idx="337">
                  <c:v>1.39603364406469</c:v>
                </c:pt>
                <c:pt idx="338">
                  <c:v>1.40358541522557</c:v>
                </c:pt>
                <c:pt idx="339">
                  <c:v>1.39925037982354</c:v>
                </c:pt>
                <c:pt idx="340">
                  <c:v>1.42203832234156</c:v>
                </c:pt>
                <c:pt idx="341">
                  <c:v>1.47644518149742</c:v>
                </c:pt>
                <c:pt idx="342">
                  <c:v>1.35487604995466</c:v>
                </c:pt>
                <c:pt idx="343">
                  <c:v>1.37604428727582</c:v>
                </c:pt>
                <c:pt idx="344">
                  <c:v>1.49328169171443</c:v>
                </c:pt>
                <c:pt idx="345">
                  <c:v>1.43328229080195</c:v>
                </c:pt>
                <c:pt idx="346">
                  <c:v>1.42279579450002</c:v>
                </c:pt>
                <c:pt idx="347">
                  <c:v>1.45353748296882</c:v>
                </c:pt>
                <c:pt idx="348">
                  <c:v>1.4670401015079</c:v>
                </c:pt>
                <c:pt idx="349">
                  <c:v>1.45785792442169</c:v>
                </c:pt>
                <c:pt idx="350">
                  <c:v>1.48401646057427</c:v>
                </c:pt>
                <c:pt idx="351">
                  <c:v>1.53273436175192</c:v>
                </c:pt>
                <c:pt idx="352">
                  <c:v>1.47363648520798</c:v>
                </c:pt>
                <c:pt idx="353">
                  <c:v>1.46109651563262</c:v>
                </c:pt>
                <c:pt idx="354">
                  <c:v>1.40981659519152</c:v>
                </c:pt>
                <c:pt idx="355">
                  <c:v>1.52529203323358</c:v>
                </c:pt>
                <c:pt idx="356">
                  <c:v>1.54866652571718</c:v>
                </c:pt>
                <c:pt idx="357">
                  <c:v>1.46076387743436</c:v>
                </c:pt>
                <c:pt idx="358">
                  <c:v>1.63303618752472</c:v>
                </c:pt>
                <c:pt idx="359">
                  <c:v>1.49084401003651</c:v>
                </c:pt>
                <c:pt idx="360">
                  <c:v>1.48941278156679</c:v>
                </c:pt>
                <c:pt idx="361">
                  <c:v>1.42984498335223</c:v>
                </c:pt>
                <c:pt idx="362">
                  <c:v>1.36107086283527</c:v>
                </c:pt>
                <c:pt idx="363">
                  <c:v>1.29123043735209</c:v>
                </c:pt>
                <c:pt idx="364">
                  <c:v>1.26999724950676</c:v>
                </c:pt>
                <c:pt idx="365">
                  <c:v>1.31914495120954</c:v>
                </c:pt>
                <c:pt idx="366">
                  <c:v>1.1779171839708</c:v>
                </c:pt>
                <c:pt idx="367">
                  <c:v>1.11439298924961</c:v>
                </c:pt>
                <c:pt idx="368">
                  <c:v>1.17656769744148</c:v>
                </c:pt>
                <c:pt idx="369">
                  <c:v>1.04943977964064</c:v>
                </c:pt>
                <c:pt idx="370">
                  <c:v>0.882542256049076</c:v>
                </c:pt>
                <c:pt idx="371">
                  <c:v>0.922107199897168</c:v>
                </c:pt>
                <c:pt idx="372">
                  <c:v>0.968938243025838</c:v>
                </c:pt>
                <c:pt idx="373">
                  <c:v>1.03568587759677</c:v>
                </c:pt>
                <c:pt idx="374">
                  <c:v>1.07040797589225</c:v>
                </c:pt>
                <c:pt idx="375">
                  <c:v>1.07856606735561</c:v>
                </c:pt>
                <c:pt idx="376">
                  <c:v>1.06955845466025</c:v>
                </c:pt>
                <c:pt idx="377">
                  <c:v>1.07605561446974</c:v>
                </c:pt>
                <c:pt idx="378">
                  <c:v>1.06674369116516</c:v>
                </c:pt>
                <c:pt idx="379">
                  <c:v>1.11122471570957</c:v>
                </c:pt>
                <c:pt idx="380">
                  <c:v>1.10104850134614</c:v>
                </c:pt>
                <c:pt idx="381">
                  <c:v>1.11216366165741</c:v>
                </c:pt>
                <c:pt idx="382">
                  <c:v>1.04404650302171</c:v>
                </c:pt>
                <c:pt idx="383">
                  <c:v>0.995023655277553</c:v>
                </c:pt>
                <c:pt idx="384">
                  <c:v>1.02670455910565</c:v>
                </c:pt>
                <c:pt idx="385">
                  <c:v>1.12287387894717</c:v>
                </c:pt>
                <c:pt idx="386">
                  <c:v>1.16600344801035</c:v>
                </c:pt>
                <c:pt idx="387">
                  <c:v>1.01083189588777</c:v>
                </c:pt>
                <c:pt idx="388">
                  <c:v>1.10618935479324</c:v>
                </c:pt>
                <c:pt idx="389">
                  <c:v>1.01959448447884</c:v>
                </c:pt>
                <c:pt idx="390">
                  <c:v>1.09487410660828</c:v>
                </c:pt>
                <c:pt idx="391">
                  <c:v>1.04461583425276</c:v>
                </c:pt>
                <c:pt idx="392">
                  <c:v>0.999166908784443</c:v>
                </c:pt>
                <c:pt idx="393">
                  <c:v>1.02968999594134</c:v>
                </c:pt>
                <c:pt idx="394">
                  <c:v>1.04270787605086</c:v>
                </c:pt>
                <c:pt idx="395">
                  <c:v>1.07202685793237</c:v>
                </c:pt>
                <c:pt idx="396">
                  <c:v>1.08889087587282</c:v>
                </c:pt>
                <c:pt idx="397">
                  <c:v>1.0926398886392</c:v>
                </c:pt>
                <c:pt idx="398">
                  <c:v>1.14547126853768</c:v>
                </c:pt>
                <c:pt idx="399">
                  <c:v>1.0006724497826</c:v>
                </c:pt>
                <c:pt idx="400">
                  <c:v>1.0525163081374</c:v>
                </c:pt>
                <c:pt idx="401">
                  <c:v>1.0270352567034</c:v>
                </c:pt>
                <c:pt idx="402">
                  <c:v>1.06341390083305</c:v>
                </c:pt>
                <c:pt idx="403">
                  <c:v>1.09169480897348</c:v>
                </c:pt>
                <c:pt idx="404">
                  <c:v>1.08181840218698</c:v>
                </c:pt>
                <c:pt idx="405">
                  <c:v>1.17720089996116</c:v>
                </c:pt>
                <c:pt idx="406">
                  <c:v>1.20877365570898</c:v>
                </c:pt>
                <c:pt idx="407">
                  <c:v>1.22268008843914</c:v>
                </c:pt>
                <c:pt idx="408">
                  <c:v>1.17434670477709</c:v>
                </c:pt>
                <c:pt idx="409">
                  <c:v>1.16817195316464</c:v>
                </c:pt>
                <c:pt idx="410">
                  <c:v>1.14018089958879</c:v>
                </c:pt>
                <c:pt idx="411">
                  <c:v>1.08813970427852</c:v>
                </c:pt>
                <c:pt idx="412">
                  <c:v>1.07957921448114</c:v>
                </c:pt>
                <c:pt idx="413">
                  <c:v>1.16648549510426</c:v>
                </c:pt>
                <c:pt idx="414">
                  <c:v>1.16540255987194</c:v>
                </c:pt>
                <c:pt idx="415">
                  <c:v>1.20660287521758</c:v>
                </c:pt>
                <c:pt idx="416">
                  <c:v>1.22607040733258</c:v>
                </c:pt>
                <c:pt idx="417">
                  <c:v>1.16451450090275</c:v>
                </c:pt>
                <c:pt idx="418">
                  <c:v>1.02489014175485</c:v>
                </c:pt>
                <c:pt idx="419">
                  <c:v>0.985863635552375</c:v>
                </c:pt>
                <c:pt idx="420">
                  <c:v>1.10170190356295</c:v>
                </c:pt>
                <c:pt idx="421">
                  <c:v>1.21516414092388</c:v>
                </c:pt>
                <c:pt idx="422">
                  <c:v>1.22876620773378</c:v>
                </c:pt>
                <c:pt idx="423">
                  <c:v>1.26272455357346</c:v>
                </c:pt>
                <c:pt idx="424">
                  <c:v>1.24843081595163</c:v>
                </c:pt>
                <c:pt idx="425">
                  <c:v>1.27107324348252</c:v>
                </c:pt>
                <c:pt idx="426">
                  <c:v>1.26985727555898</c:v>
                </c:pt>
                <c:pt idx="427">
                  <c:v>1.18049684071417</c:v>
                </c:pt>
                <c:pt idx="428">
                  <c:v>1.16508916952399</c:v>
                </c:pt>
                <c:pt idx="429">
                  <c:v>1.19178002979248</c:v>
                </c:pt>
                <c:pt idx="430">
                  <c:v>1.12148147556485</c:v>
                </c:pt>
                <c:pt idx="431">
                  <c:v>1.12812960619965</c:v>
                </c:pt>
                <c:pt idx="432">
                  <c:v>1.20688061393501</c:v>
                </c:pt>
                <c:pt idx="433">
                  <c:v>1.19715597592256</c:v>
                </c:pt>
                <c:pt idx="434">
                  <c:v>1.16440700251918</c:v>
                </c:pt>
                <c:pt idx="435">
                  <c:v>1.16130576562218</c:v>
                </c:pt>
                <c:pt idx="436">
                  <c:v>1.19346265520332</c:v>
                </c:pt>
                <c:pt idx="437">
                  <c:v>1.16876682701498</c:v>
                </c:pt>
                <c:pt idx="438">
                  <c:v>1.17235566348817</c:v>
                </c:pt>
                <c:pt idx="439">
                  <c:v>1.22802785218071</c:v>
                </c:pt>
                <c:pt idx="440">
                  <c:v>1.29663680998249</c:v>
                </c:pt>
                <c:pt idx="441">
                  <c:v>1.29653436569518</c:v>
                </c:pt>
                <c:pt idx="442">
                  <c:v>1.21951946844578</c:v>
                </c:pt>
                <c:pt idx="443">
                  <c:v>1.24457752172317</c:v>
                </c:pt>
                <c:pt idx="444">
                  <c:v>1.24620731785652</c:v>
                </c:pt>
                <c:pt idx="445">
                  <c:v>1.28448413217369</c:v>
                </c:pt>
                <c:pt idx="446">
                  <c:v>1.32742527209953</c:v>
                </c:pt>
                <c:pt idx="447">
                  <c:v>1.36464345299673</c:v>
                </c:pt>
                <c:pt idx="448">
                  <c:v>1.34935985126845</c:v>
                </c:pt>
                <c:pt idx="449">
                  <c:v>1.34632699199577</c:v>
                </c:pt>
                <c:pt idx="450">
                  <c:v>1.29938004546657</c:v>
                </c:pt>
                <c:pt idx="451">
                  <c:v>1.22660472946451</c:v>
                </c:pt>
                <c:pt idx="452">
                  <c:v>1.24127641284449</c:v>
                </c:pt>
                <c:pt idx="453">
                  <c:v>1.19681102513225</c:v>
                </c:pt>
                <c:pt idx="454">
                  <c:v>1.20167038859281</c:v>
                </c:pt>
                <c:pt idx="455">
                  <c:v>1.28324409509883</c:v>
                </c:pt>
                <c:pt idx="456">
                  <c:v>1.28016159117451</c:v>
                </c:pt>
                <c:pt idx="457">
                  <c:v>1.26481675238196</c:v>
                </c:pt>
                <c:pt idx="458">
                  <c:v>1.33377115138592</c:v>
                </c:pt>
                <c:pt idx="459">
                  <c:v>1.33508201954084</c:v>
                </c:pt>
                <c:pt idx="460">
                  <c:v>1.17654825702185</c:v>
                </c:pt>
                <c:pt idx="461">
                  <c:v>1.048648568583</c:v>
                </c:pt>
                <c:pt idx="462">
                  <c:v>1.1315740393595</c:v>
                </c:pt>
                <c:pt idx="463">
                  <c:v>1.11744765016591</c:v>
                </c:pt>
                <c:pt idx="464">
                  <c:v>1.05795325180253</c:v>
                </c:pt>
                <c:pt idx="465">
                  <c:v>1.05365848961611</c:v>
                </c:pt>
                <c:pt idx="466">
                  <c:v>1.09649168237943</c:v>
                </c:pt>
                <c:pt idx="467">
                  <c:v>1.05767265973218</c:v>
                </c:pt>
                <c:pt idx="468">
                  <c:v>1.05093671110115</c:v>
                </c:pt>
                <c:pt idx="469">
                  <c:v>0.978211761744415</c:v>
                </c:pt>
                <c:pt idx="470">
                  <c:v>0.997647802914602</c:v>
                </c:pt>
                <c:pt idx="471">
                  <c:v>1.03445149023489</c:v>
                </c:pt>
                <c:pt idx="472">
                  <c:v>1.02025630845617</c:v>
                </c:pt>
                <c:pt idx="473">
                  <c:v>0.980500026421321</c:v>
                </c:pt>
                <c:pt idx="474">
                  <c:v>0.944768221141716</c:v>
                </c:pt>
                <c:pt idx="475">
                  <c:v>0.960723263166124</c:v>
                </c:pt>
                <c:pt idx="476">
                  <c:v>0.940608506821548</c:v>
                </c:pt>
                <c:pt idx="477">
                  <c:v>0.939808017795372</c:v>
                </c:pt>
                <c:pt idx="478">
                  <c:v>0.84639072996528</c:v>
                </c:pt>
                <c:pt idx="479">
                  <c:v>0.88442305444132</c:v>
                </c:pt>
                <c:pt idx="480">
                  <c:v>0.972329882522902</c:v>
                </c:pt>
                <c:pt idx="481">
                  <c:v>1.02099992822663</c:v>
                </c:pt>
                <c:pt idx="482">
                  <c:v>0.972938671810699</c:v>
                </c:pt>
                <c:pt idx="483">
                  <c:v>0.998259571972285</c:v>
                </c:pt>
                <c:pt idx="484">
                  <c:v>0.970345809690627</c:v>
                </c:pt>
                <c:pt idx="485">
                  <c:v>0.984932391765192</c:v>
                </c:pt>
                <c:pt idx="486">
                  <c:v>0.994465623325463</c:v>
                </c:pt>
                <c:pt idx="487">
                  <c:v>0.942996059597768</c:v>
                </c:pt>
                <c:pt idx="488">
                  <c:v>0.951378032033276</c:v>
                </c:pt>
                <c:pt idx="489">
                  <c:v>0.978753345298461</c:v>
                </c:pt>
                <c:pt idx="490">
                  <c:v>1.03090851226222</c:v>
                </c:pt>
                <c:pt idx="491">
                  <c:v>0.976103428461201</c:v>
                </c:pt>
                <c:pt idx="492">
                  <c:v>1.04443310082749</c:v>
                </c:pt>
                <c:pt idx="493">
                  <c:v>1.06439368812252</c:v>
                </c:pt>
                <c:pt idx="494">
                  <c:v>1.02740441660454</c:v>
                </c:pt>
                <c:pt idx="495">
                  <c:v>0.983437855985665</c:v>
                </c:pt>
                <c:pt idx="496">
                  <c:v>0.980834466782196</c:v>
                </c:pt>
                <c:pt idx="497">
                  <c:v>0.977923687880967</c:v>
                </c:pt>
                <c:pt idx="498">
                  <c:v>0.980850044999664</c:v>
                </c:pt>
                <c:pt idx="499">
                  <c:v>0.986273891498718</c:v>
                </c:pt>
                <c:pt idx="500">
                  <c:v>1.01903741280449</c:v>
                </c:pt>
                <c:pt idx="501">
                  <c:v>1.04191495955391</c:v>
                </c:pt>
                <c:pt idx="502">
                  <c:v>0.964652353119483</c:v>
                </c:pt>
                <c:pt idx="503">
                  <c:v>0.864634497557563</c:v>
                </c:pt>
                <c:pt idx="504">
                  <c:v>0.793828254619049</c:v>
                </c:pt>
                <c:pt idx="505">
                  <c:v>0.80589333832451</c:v>
                </c:pt>
                <c:pt idx="506">
                  <c:v>0.748403224412097</c:v>
                </c:pt>
                <c:pt idx="507">
                  <c:v>0.74889108418996</c:v>
                </c:pt>
                <c:pt idx="508">
                  <c:v>0.831672490623975</c:v>
                </c:pt>
                <c:pt idx="509">
                  <c:v>0.887980773585244</c:v>
                </c:pt>
                <c:pt idx="510">
                  <c:v>0.905158042002506</c:v>
                </c:pt>
                <c:pt idx="511">
                  <c:v>0.93405763148837</c:v>
                </c:pt>
                <c:pt idx="512">
                  <c:v>0.850068932771681</c:v>
                </c:pt>
                <c:pt idx="513">
                  <c:v>0.905238105030281</c:v>
                </c:pt>
                <c:pt idx="514">
                  <c:v>0.913411297238686</c:v>
                </c:pt>
                <c:pt idx="515">
                  <c:v>0.898934428523293</c:v>
                </c:pt>
                <c:pt idx="516">
                  <c:v>0.863724945985424</c:v>
                </c:pt>
                <c:pt idx="517">
                  <c:v>0.917064163474475</c:v>
                </c:pt>
                <c:pt idx="518">
                  <c:v>0.920008773708762</c:v>
                </c:pt>
                <c:pt idx="519">
                  <c:v>0.940278942392898</c:v>
                </c:pt>
                <c:pt idx="520">
                  <c:v>0.957561645145648</c:v>
                </c:pt>
                <c:pt idx="521">
                  <c:v>1.00446200476074</c:v>
                </c:pt>
                <c:pt idx="522">
                  <c:v>1.00397807501523</c:v>
                </c:pt>
                <c:pt idx="523">
                  <c:v>0.991862198379235</c:v>
                </c:pt>
                <c:pt idx="524">
                  <c:v>0.97383331096021</c:v>
                </c:pt>
                <c:pt idx="525">
                  <c:v>1.03591770214975</c:v>
                </c:pt>
                <c:pt idx="526">
                  <c:v>1.1218171833839</c:v>
                </c:pt>
                <c:pt idx="527">
                  <c:v>1.14860523674775</c:v>
                </c:pt>
                <c:pt idx="528">
                  <c:v>1.1993582156595</c:v>
                </c:pt>
                <c:pt idx="529">
                  <c:v>1.13803117130412</c:v>
                </c:pt>
                <c:pt idx="530">
                  <c:v>1.11334407058378</c:v>
                </c:pt>
                <c:pt idx="531">
                  <c:v>1.10310295398347</c:v>
                </c:pt>
                <c:pt idx="532">
                  <c:v>1.04514306772738</c:v>
                </c:pt>
                <c:pt idx="533">
                  <c:v>1.07558183359058</c:v>
                </c:pt>
                <c:pt idx="534">
                  <c:v>0.987618584221333</c:v>
                </c:pt>
                <c:pt idx="535">
                  <c:v>1.01685051206758</c:v>
                </c:pt>
                <c:pt idx="536">
                  <c:v>1.01595405598632</c:v>
                </c:pt>
                <c:pt idx="537">
                  <c:v>1.03248224275004</c:v>
                </c:pt>
                <c:pt idx="538">
                  <c:v>1.04334432232886</c:v>
                </c:pt>
                <c:pt idx="539">
                  <c:v>1.11254767623731</c:v>
                </c:pt>
                <c:pt idx="540">
                  <c:v>1.08903252512605</c:v>
                </c:pt>
                <c:pt idx="541">
                  <c:v>1.06309032161073</c:v>
                </c:pt>
                <c:pt idx="542">
                  <c:v>1.03932362221347</c:v>
                </c:pt>
                <c:pt idx="543">
                  <c:v>1.00035491351815</c:v>
                </c:pt>
                <c:pt idx="544">
                  <c:v>0.972296049245131</c:v>
                </c:pt>
                <c:pt idx="545">
                  <c:v>1.00999079331374</c:v>
                </c:pt>
                <c:pt idx="546">
                  <c:v>1.04542542282872</c:v>
                </c:pt>
                <c:pt idx="547">
                  <c:v>1.02292174747994</c:v>
                </c:pt>
                <c:pt idx="548">
                  <c:v>1.01757600699875</c:v>
                </c:pt>
                <c:pt idx="549">
                  <c:v>0.91227625891341</c:v>
                </c:pt>
                <c:pt idx="550">
                  <c:v>0.86006894656155</c:v>
                </c:pt>
                <c:pt idx="551">
                  <c:v>0.831595937830063</c:v>
                </c:pt>
                <c:pt idx="552">
                  <c:v>0.877726475365557</c:v>
                </c:pt>
                <c:pt idx="553">
                  <c:v>0.878891304491057</c:v>
                </c:pt>
                <c:pt idx="554">
                  <c:v>0.842213370325446</c:v>
                </c:pt>
                <c:pt idx="555">
                  <c:v>0.808499389541962</c:v>
                </c:pt>
                <c:pt idx="556">
                  <c:v>0.78401177153271</c:v>
                </c:pt>
                <c:pt idx="557">
                  <c:v>0.825303246118805</c:v>
                </c:pt>
                <c:pt idx="558">
                  <c:v>0.837458259877121</c:v>
                </c:pt>
                <c:pt idx="559">
                  <c:v>0.857155381219733</c:v>
                </c:pt>
                <c:pt idx="560">
                  <c:v>0.861419734659956</c:v>
                </c:pt>
                <c:pt idx="561">
                  <c:v>0.904337792541228</c:v>
                </c:pt>
                <c:pt idx="562">
                  <c:v>0.939819928210122</c:v>
                </c:pt>
                <c:pt idx="563">
                  <c:v>0.978162674072213</c:v>
                </c:pt>
                <c:pt idx="564">
                  <c:v>0.958622595649204</c:v>
                </c:pt>
                <c:pt idx="565">
                  <c:v>0.916771910944887</c:v>
                </c:pt>
                <c:pt idx="566">
                  <c:v>0.938243311749444</c:v>
                </c:pt>
                <c:pt idx="567">
                  <c:v>0.956093695723073</c:v>
                </c:pt>
                <c:pt idx="568">
                  <c:v>0.933033932329204</c:v>
                </c:pt>
                <c:pt idx="569">
                  <c:v>0.968437730251468</c:v>
                </c:pt>
                <c:pt idx="570">
                  <c:v>0.970128287066229</c:v>
                </c:pt>
                <c:pt idx="571">
                  <c:v>1.01734099149792</c:v>
                </c:pt>
                <c:pt idx="572">
                  <c:v>1.02212754827994</c:v>
                </c:pt>
                <c:pt idx="573">
                  <c:v>0.996115487709883</c:v>
                </c:pt>
                <c:pt idx="574">
                  <c:v>1.05572253075303</c:v>
                </c:pt>
                <c:pt idx="575">
                  <c:v>1.03860878397365</c:v>
                </c:pt>
                <c:pt idx="576">
                  <c:v>1.05298183621903</c:v>
                </c:pt>
                <c:pt idx="577">
                  <c:v>1.03541068127414</c:v>
                </c:pt>
                <c:pt idx="578">
                  <c:v>1.02772976181678</c:v>
                </c:pt>
                <c:pt idx="579">
                  <c:v>1.03390460919408</c:v>
                </c:pt>
                <c:pt idx="580">
                  <c:v>1.04239590936199</c:v>
                </c:pt>
                <c:pt idx="581">
                  <c:v>0.925205825337197</c:v>
                </c:pt>
                <c:pt idx="582">
                  <c:v>0.915178075416042</c:v>
                </c:pt>
                <c:pt idx="583">
                  <c:v>0.869968852232403</c:v>
                </c:pt>
                <c:pt idx="584">
                  <c:v>0.850878112679555</c:v>
                </c:pt>
                <c:pt idx="585">
                  <c:v>0.961238269218025</c:v>
                </c:pt>
                <c:pt idx="586">
                  <c:v>0.828706340835607</c:v>
                </c:pt>
                <c:pt idx="587">
                  <c:v>0.843353536641071</c:v>
                </c:pt>
                <c:pt idx="588">
                  <c:v>0.907786117963747</c:v>
                </c:pt>
                <c:pt idx="589">
                  <c:v>0.806542116744173</c:v>
                </c:pt>
                <c:pt idx="590">
                  <c:v>0.87736506590188</c:v>
                </c:pt>
                <c:pt idx="591">
                  <c:v>0.785645659397968</c:v>
                </c:pt>
                <c:pt idx="592">
                  <c:v>0.872615524372933</c:v>
                </c:pt>
                <c:pt idx="593">
                  <c:v>0.898707105438664</c:v>
                </c:pt>
                <c:pt idx="594">
                  <c:v>0.864353671832386</c:v>
                </c:pt>
                <c:pt idx="595">
                  <c:v>0.795641984511812</c:v>
                </c:pt>
                <c:pt idx="596">
                  <c:v>0.821051775297518</c:v>
                </c:pt>
                <c:pt idx="597">
                  <c:v>0.812020706362065</c:v>
                </c:pt>
                <c:pt idx="598">
                  <c:v>0.794317338913428</c:v>
                </c:pt>
                <c:pt idx="599">
                  <c:v>0.877031711616016</c:v>
                </c:pt>
                <c:pt idx="600">
                  <c:v>0.880183290900051</c:v>
                </c:pt>
                <c:pt idx="601">
                  <c:v>0.875405571654711</c:v>
                </c:pt>
                <c:pt idx="602">
                  <c:v>0.851369993965523</c:v>
                </c:pt>
                <c:pt idx="603">
                  <c:v>0.834248966088569</c:v>
                </c:pt>
                <c:pt idx="604">
                  <c:v>0.77735579192225</c:v>
                </c:pt>
                <c:pt idx="605">
                  <c:v>0.76151280654533</c:v>
                </c:pt>
                <c:pt idx="606">
                  <c:v>0.746304602818414</c:v>
                </c:pt>
                <c:pt idx="607">
                  <c:v>0.715365836778089</c:v>
                </c:pt>
                <c:pt idx="608">
                  <c:v>0.734463899948318</c:v>
                </c:pt>
                <c:pt idx="609">
                  <c:v>0.70678877011527</c:v>
                </c:pt>
                <c:pt idx="610">
                  <c:v>0.781557282065813</c:v>
                </c:pt>
                <c:pt idx="611">
                  <c:v>0.798701136726924</c:v>
                </c:pt>
                <c:pt idx="612">
                  <c:v>0.823224563435691</c:v>
                </c:pt>
                <c:pt idx="613">
                  <c:v>0.827492357073653</c:v>
                </c:pt>
                <c:pt idx="614">
                  <c:v>0.859074932314804</c:v>
                </c:pt>
                <c:pt idx="615">
                  <c:v>0.877963547973309</c:v>
                </c:pt>
                <c:pt idx="616">
                  <c:v>0.867927183487945</c:v>
                </c:pt>
                <c:pt idx="617">
                  <c:v>0.856104662760117</c:v>
                </c:pt>
                <c:pt idx="618">
                  <c:v>0.941197227992485</c:v>
                </c:pt>
                <c:pt idx="619">
                  <c:v>0.939742067339505</c:v>
                </c:pt>
                <c:pt idx="620">
                  <c:v>0.873813875845535</c:v>
                </c:pt>
                <c:pt idx="621">
                  <c:v>0.860956667000956</c:v>
                </c:pt>
                <c:pt idx="622">
                  <c:v>0.894584415086988</c:v>
                </c:pt>
                <c:pt idx="623">
                  <c:v>0.939568025986918</c:v>
                </c:pt>
                <c:pt idx="624">
                  <c:v>0.947152147687419</c:v>
                </c:pt>
                <c:pt idx="625">
                  <c:v>0.947183508407603</c:v>
                </c:pt>
                <c:pt idx="626">
                  <c:v>0.876826640830249</c:v>
                </c:pt>
                <c:pt idx="627">
                  <c:v>0.853672209668165</c:v>
                </c:pt>
                <c:pt idx="628">
                  <c:v>0.870661897393991</c:v>
                </c:pt>
                <c:pt idx="629">
                  <c:v>0.877717580315931</c:v>
                </c:pt>
                <c:pt idx="630">
                  <c:v>0.862716177932546</c:v>
                </c:pt>
                <c:pt idx="631">
                  <c:v>0.862210836954051</c:v>
                </c:pt>
                <c:pt idx="632">
                  <c:v>0.881727684322492</c:v>
                </c:pt>
                <c:pt idx="633">
                  <c:v>0.975067065242476</c:v>
                </c:pt>
                <c:pt idx="634">
                  <c:v>0.965299455522416</c:v>
                </c:pt>
                <c:pt idx="635">
                  <c:v>0.922203151697234</c:v>
                </c:pt>
                <c:pt idx="636">
                  <c:v>0.945485187245362</c:v>
                </c:pt>
                <c:pt idx="637">
                  <c:v>0.939975212785657</c:v>
                </c:pt>
                <c:pt idx="638">
                  <c:v>1.00048148738538</c:v>
                </c:pt>
                <c:pt idx="639">
                  <c:v>1.07751100094255</c:v>
                </c:pt>
                <c:pt idx="640">
                  <c:v>1.06326289234767</c:v>
                </c:pt>
                <c:pt idx="641">
                  <c:v>1.04596851359835</c:v>
                </c:pt>
                <c:pt idx="642">
                  <c:v>1.06889508247491</c:v>
                </c:pt>
                <c:pt idx="643">
                  <c:v>1.01244680169286</c:v>
                </c:pt>
                <c:pt idx="644">
                  <c:v>1.03342037270498</c:v>
                </c:pt>
                <c:pt idx="645">
                  <c:v>1.04999789435451</c:v>
                </c:pt>
                <c:pt idx="646">
                  <c:v>1.06797648818843</c:v>
                </c:pt>
                <c:pt idx="647">
                  <c:v>1.17184999461172</c:v>
                </c:pt>
                <c:pt idx="648">
                  <c:v>1.16187107825306</c:v>
                </c:pt>
                <c:pt idx="649">
                  <c:v>1.12528319473707</c:v>
                </c:pt>
                <c:pt idx="650">
                  <c:v>1.14023096268438</c:v>
                </c:pt>
                <c:pt idx="651">
                  <c:v>1.11829893577657</c:v>
                </c:pt>
                <c:pt idx="652">
                  <c:v>1.05396276050308</c:v>
                </c:pt>
                <c:pt idx="653">
                  <c:v>1.13257686278788</c:v>
                </c:pt>
                <c:pt idx="654">
                  <c:v>1.08558275727745</c:v>
                </c:pt>
                <c:pt idx="655">
                  <c:v>1.10627248539947</c:v>
                </c:pt>
                <c:pt idx="656">
                  <c:v>1.08447282726531</c:v>
                </c:pt>
                <c:pt idx="657">
                  <c:v>1.05745937172716</c:v>
                </c:pt>
                <c:pt idx="658">
                  <c:v>1.0333170445081</c:v>
                </c:pt>
                <c:pt idx="659">
                  <c:v>1.04540187292684</c:v>
                </c:pt>
                <c:pt idx="660">
                  <c:v>1.03846497386934</c:v>
                </c:pt>
                <c:pt idx="661">
                  <c:v>1.06667176951021</c:v>
                </c:pt>
                <c:pt idx="662">
                  <c:v>1.0640551228222</c:v>
                </c:pt>
                <c:pt idx="663">
                  <c:v>1.05442993302487</c:v>
                </c:pt>
                <c:pt idx="664">
                  <c:v>1.03311923638183</c:v>
                </c:pt>
                <c:pt idx="665">
                  <c:v>1.08650151880335</c:v>
                </c:pt>
                <c:pt idx="666">
                  <c:v>1.06779239704298</c:v>
                </c:pt>
                <c:pt idx="667">
                  <c:v>1.09232558941074</c:v>
                </c:pt>
                <c:pt idx="668">
                  <c:v>1.1101013581715</c:v>
                </c:pt>
                <c:pt idx="669">
                  <c:v>1.08697048993669</c:v>
                </c:pt>
                <c:pt idx="670">
                  <c:v>1.10755177453509</c:v>
                </c:pt>
                <c:pt idx="671">
                  <c:v>1.08753562589929</c:v>
                </c:pt>
                <c:pt idx="672">
                  <c:v>1.05401219106035</c:v>
                </c:pt>
                <c:pt idx="673">
                  <c:v>0.986454744062222</c:v>
                </c:pt>
                <c:pt idx="674">
                  <c:v>1.00832456903618</c:v>
                </c:pt>
                <c:pt idx="675">
                  <c:v>1.09726452234519</c:v>
                </c:pt>
                <c:pt idx="676">
                  <c:v>1.07160815183029</c:v>
                </c:pt>
                <c:pt idx="677">
                  <c:v>0.978858071734089</c:v>
                </c:pt>
                <c:pt idx="678">
                  <c:v>0.996202950207381</c:v>
                </c:pt>
                <c:pt idx="679">
                  <c:v>1.02503900748386</c:v>
                </c:pt>
                <c:pt idx="680">
                  <c:v>1.06504266319308</c:v>
                </c:pt>
                <c:pt idx="681">
                  <c:v>1.06777011606622</c:v>
                </c:pt>
                <c:pt idx="682">
                  <c:v>1.10685282016838</c:v>
                </c:pt>
                <c:pt idx="683">
                  <c:v>1.10712242248488</c:v>
                </c:pt>
                <c:pt idx="684">
                  <c:v>1.09923033382104</c:v>
                </c:pt>
                <c:pt idx="685">
                  <c:v>1.08103279200296</c:v>
                </c:pt>
                <c:pt idx="686">
                  <c:v>1.06225986871878</c:v>
                </c:pt>
                <c:pt idx="687">
                  <c:v>1.08317873189076</c:v>
                </c:pt>
                <c:pt idx="688">
                  <c:v>1.09744486299905</c:v>
                </c:pt>
                <c:pt idx="689">
                  <c:v>1.11627635720088</c:v>
                </c:pt>
                <c:pt idx="690">
                  <c:v>1.13695432898764</c:v>
                </c:pt>
                <c:pt idx="691">
                  <c:v>1.13599860847654</c:v>
                </c:pt>
                <c:pt idx="692">
                  <c:v>1.0849257131792</c:v>
                </c:pt>
                <c:pt idx="693">
                  <c:v>1.11190438578989</c:v>
                </c:pt>
                <c:pt idx="694">
                  <c:v>1.2569035307621</c:v>
                </c:pt>
                <c:pt idx="695">
                  <c:v>1.30210929638935</c:v>
                </c:pt>
                <c:pt idx="696">
                  <c:v>1.30621497551819</c:v>
                </c:pt>
                <c:pt idx="697">
                  <c:v>1.27045185727757</c:v>
                </c:pt>
                <c:pt idx="698">
                  <c:v>1.30869246145282</c:v>
                </c:pt>
                <c:pt idx="699">
                  <c:v>1.34045393327149</c:v>
                </c:pt>
                <c:pt idx="700">
                  <c:v>1.41232511746695</c:v>
                </c:pt>
                <c:pt idx="701">
                  <c:v>1.35264890239622</c:v>
                </c:pt>
                <c:pt idx="702">
                  <c:v>1.33047774089263</c:v>
                </c:pt>
                <c:pt idx="703">
                  <c:v>1.33611485943759</c:v>
                </c:pt>
                <c:pt idx="704">
                  <c:v>1.37576817161355</c:v>
                </c:pt>
                <c:pt idx="705">
                  <c:v>1.32610639457402</c:v>
                </c:pt>
                <c:pt idx="706">
                  <c:v>1.34796597358555</c:v>
                </c:pt>
                <c:pt idx="707">
                  <c:v>1.30776573452187</c:v>
                </c:pt>
                <c:pt idx="708">
                  <c:v>1.30842514925374</c:v>
                </c:pt>
                <c:pt idx="709">
                  <c:v>1.33763107347344</c:v>
                </c:pt>
                <c:pt idx="710">
                  <c:v>1.33966151855976</c:v>
                </c:pt>
                <c:pt idx="711">
                  <c:v>1.35454549369771</c:v>
                </c:pt>
                <c:pt idx="712">
                  <c:v>1.34523076655743</c:v>
                </c:pt>
                <c:pt idx="713">
                  <c:v>1.34296665667558</c:v>
                </c:pt>
                <c:pt idx="714">
                  <c:v>1.31168344423036</c:v>
                </c:pt>
                <c:pt idx="715">
                  <c:v>1.34235684486625</c:v>
                </c:pt>
                <c:pt idx="716">
                  <c:v>1.34133140774528</c:v>
                </c:pt>
                <c:pt idx="717">
                  <c:v>1.43026660302363</c:v>
                </c:pt>
                <c:pt idx="718">
                  <c:v>1.4228211700015</c:v>
                </c:pt>
                <c:pt idx="719">
                  <c:v>1.43776913777225</c:v>
                </c:pt>
                <c:pt idx="720">
                  <c:v>1.44054525207595</c:v>
                </c:pt>
                <c:pt idx="721">
                  <c:v>1.45168289696049</c:v>
                </c:pt>
                <c:pt idx="722">
                  <c:v>1.40283218164949</c:v>
                </c:pt>
                <c:pt idx="723">
                  <c:v>1.38127583197791</c:v>
                </c:pt>
                <c:pt idx="724">
                  <c:v>1.37805542700574</c:v>
                </c:pt>
                <c:pt idx="725">
                  <c:v>1.39605358863082</c:v>
                </c:pt>
                <c:pt idx="726">
                  <c:v>1.37393904950046</c:v>
                </c:pt>
                <c:pt idx="727">
                  <c:v>1.34253715427745</c:v>
                </c:pt>
                <c:pt idx="728">
                  <c:v>1.34901168266522</c:v>
                </c:pt>
                <c:pt idx="729">
                  <c:v>1.34628424174797</c:v>
                </c:pt>
                <c:pt idx="730">
                  <c:v>1.38097459313552</c:v>
                </c:pt>
                <c:pt idx="731">
                  <c:v>1.41518425827737</c:v>
                </c:pt>
                <c:pt idx="732">
                  <c:v>1.35103661348144</c:v>
                </c:pt>
                <c:pt idx="733">
                  <c:v>1.34057640407815</c:v>
                </c:pt>
                <c:pt idx="734">
                  <c:v>1.39217391223517</c:v>
                </c:pt>
                <c:pt idx="735">
                  <c:v>1.27301508705643</c:v>
                </c:pt>
                <c:pt idx="736">
                  <c:v>1.15769636445491</c:v>
                </c:pt>
                <c:pt idx="737">
                  <c:v>1.1940508885767</c:v>
                </c:pt>
                <c:pt idx="738">
                  <c:v>1.21335171496373</c:v>
                </c:pt>
                <c:pt idx="739">
                  <c:v>1.25187627363266</c:v>
                </c:pt>
                <c:pt idx="740">
                  <c:v>1.25111141733953</c:v>
                </c:pt>
                <c:pt idx="741">
                  <c:v>1.12602268976096</c:v>
                </c:pt>
                <c:pt idx="742">
                  <c:v>1.18660105406917</c:v>
                </c:pt>
                <c:pt idx="743">
                  <c:v>1.23148543720132</c:v>
                </c:pt>
                <c:pt idx="744">
                  <c:v>1.10250185628431</c:v>
                </c:pt>
                <c:pt idx="745">
                  <c:v>1.13766478002967</c:v>
                </c:pt>
                <c:pt idx="746">
                  <c:v>1.18418395921024</c:v>
                </c:pt>
                <c:pt idx="747">
                  <c:v>1.19098303258514</c:v>
                </c:pt>
                <c:pt idx="748">
                  <c:v>1.17760375457172</c:v>
                </c:pt>
                <c:pt idx="749">
                  <c:v>1.18896454797518</c:v>
                </c:pt>
                <c:pt idx="750">
                  <c:v>1.21299533398245</c:v>
                </c:pt>
                <c:pt idx="751">
                  <c:v>1.15110574667107</c:v>
                </c:pt>
                <c:pt idx="752">
                  <c:v>1.12980360168801</c:v>
                </c:pt>
                <c:pt idx="753">
                  <c:v>1.09192997958002</c:v>
                </c:pt>
                <c:pt idx="754">
                  <c:v>1.07812953509298</c:v>
                </c:pt>
                <c:pt idx="755">
                  <c:v>1.08638377958382</c:v>
                </c:pt>
                <c:pt idx="756">
                  <c:v>1.07863263779608</c:v>
                </c:pt>
                <c:pt idx="757">
                  <c:v>1.09485126104318</c:v>
                </c:pt>
                <c:pt idx="758">
                  <c:v>1.11314099962375</c:v>
                </c:pt>
                <c:pt idx="759">
                  <c:v>1.14554029895862</c:v>
                </c:pt>
                <c:pt idx="760">
                  <c:v>1.13908524416941</c:v>
                </c:pt>
                <c:pt idx="761">
                  <c:v>1.09107387521888</c:v>
                </c:pt>
                <c:pt idx="762">
                  <c:v>1.07519996091225</c:v>
                </c:pt>
                <c:pt idx="763">
                  <c:v>1.09554627930066</c:v>
                </c:pt>
                <c:pt idx="764">
                  <c:v>1.10785028455102</c:v>
                </c:pt>
                <c:pt idx="765">
                  <c:v>1.18525043659186</c:v>
                </c:pt>
                <c:pt idx="766">
                  <c:v>1.18408496853222</c:v>
                </c:pt>
                <c:pt idx="767">
                  <c:v>1.20533778399499</c:v>
                </c:pt>
                <c:pt idx="768">
                  <c:v>1.19580647093945</c:v>
                </c:pt>
                <c:pt idx="769">
                  <c:v>1.17441028577892</c:v>
                </c:pt>
                <c:pt idx="770">
                  <c:v>1.16587934343352</c:v>
                </c:pt>
                <c:pt idx="771">
                  <c:v>1.21235071940826</c:v>
                </c:pt>
                <c:pt idx="772">
                  <c:v>1.27872491419021</c:v>
                </c:pt>
                <c:pt idx="773">
                  <c:v>1.27384211430873</c:v>
                </c:pt>
                <c:pt idx="774">
                  <c:v>1.28997712183837</c:v>
                </c:pt>
                <c:pt idx="775">
                  <c:v>1.26945063164882</c:v>
                </c:pt>
                <c:pt idx="776">
                  <c:v>1.26346957204496</c:v>
                </c:pt>
                <c:pt idx="777">
                  <c:v>1.27712816812076</c:v>
                </c:pt>
                <c:pt idx="778">
                  <c:v>1.29004260229325</c:v>
                </c:pt>
                <c:pt idx="779">
                  <c:v>1.34118800376982</c:v>
                </c:pt>
                <c:pt idx="780">
                  <c:v>1.30495790210538</c:v>
                </c:pt>
                <c:pt idx="781">
                  <c:v>1.28070472234045</c:v>
                </c:pt>
                <c:pt idx="782">
                  <c:v>1.25849346084275</c:v>
                </c:pt>
                <c:pt idx="783">
                  <c:v>1.27976407539707</c:v>
                </c:pt>
                <c:pt idx="784">
                  <c:v>1.28603481210138</c:v>
                </c:pt>
                <c:pt idx="785">
                  <c:v>1.24011380303404</c:v>
                </c:pt>
                <c:pt idx="786">
                  <c:v>1.20008594262435</c:v>
                </c:pt>
                <c:pt idx="787">
                  <c:v>1.15630770522152</c:v>
                </c:pt>
                <c:pt idx="788">
                  <c:v>1.18981606545393</c:v>
                </c:pt>
                <c:pt idx="789">
                  <c:v>1.18066133216659</c:v>
                </c:pt>
                <c:pt idx="790">
                  <c:v>1.15829702539268</c:v>
                </c:pt>
                <c:pt idx="791">
                  <c:v>1.11656706768563</c:v>
                </c:pt>
                <c:pt idx="792">
                  <c:v>1.11218948132273</c:v>
                </c:pt>
                <c:pt idx="793">
                  <c:v>1.10813337407054</c:v>
                </c:pt>
                <c:pt idx="794">
                  <c:v>1.16067501229483</c:v>
                </c:pt>
                <c:pt idx="795">
                  <c:v>1.21286804238974</c:v>
                </c:pt>
                <c:pt idx="796">
                  <c:v>1.25121249349073</c:v>
                </c:pt>
                <c:pt idx="797">
                  <c:v>1.24488022899427</c:v>
                </c:pt>
                <c:pt idx="798">
                  <c:v>1.22746360797154</c:v>
                </c:pt>
                <c:pt idx="799">
                  <c:v>1.21199348433785</c:v>
                </c:pt>
                <c:pt idx="800">
                  <c:v>1.1702452221413</c:v>
                </c:pt>
                <c:pt idx="801">
                  <c:v>1.22560436016944</c:v>
                </c:pt>
                <c:pt idx="802">
                  <c:v>1.20915409072745</c:v>
                </c:pt>
                <c:pt idx="803">
                  <c:v>1.19614582761842</c:v>
                </c:pt>
                <c:pt idx="804">
                  <c:v>1.21860858548052</c:v>
                </c:pt>
                <c:pt idx="805">
                  <c:v>1.22524760708886</c:v>
                </c:pt>
                <c:pt idx="806">
                  <c:v>1.21876827324362</c:v>
                </c:pt>
                <c:pt idx="807">
                  <c:v>1.24904769063362</c:v>
                </c:pt>
                <c:pt idx="808">
                  <c:v>1.26174706361064</c:v>
                </c:pt>
                <c:pt idx="809">
                  <c:v>1.15359144802948</c:v>
                </c:pt>
                <c:pt idx="810">
                  <c:v>1.17551929765505</c:v>
                </c:pt>
                <c:pt idx="811">
                  <c:v>1.15951264726955</c:v>
                </c:pt>
                <c:pt idx="812">
                  <c:v>1.15629036423537</c:v>
                </c:pt>
                <c:pt idx="813">
                  <c:v>1.1021088896988</c:v>
                </c:pt>
                <c:pt idx="814">
                  <c:v>1.1095275259537</c:v>
                </c:pt>
                <c:pt idx="815">
                  <c:v>1.03365863824146</c:v>
                </c:pt>
                <c:pt idx="816">
                  <c:v>0.9793487183826</c:v>
                </c:pt>
                <c:pt idx="817">
                  <c:v>1.01807249266259</c:v>
                </c:pt>
                <c:pt idx="818">
                  <c:v>0.987449137460211</c:v>
                </c:pt>
                <c:pt idx="819">
                  <c:v>0.985765950759203</c:v>
                </c:pt>
                <c:pt idx="820">
                  <c:v>0.985995380789257</c:v>
                </c:pt>
                <c:pt idx="821">
                  <c:v>1.0137032895799</c:v>
                </c:pt>
                <c:pt idx="822">
                  <c:v>1.03685580156381</c:v>
                </c:pt>
                <c:pt idx="823">
                  <c:v>1.01493423344937</c:v>
                </c:pt>
                <c:pt idx="824">
                  <c:v>0.998344716106218</c:v>
                </c:pt>
                <c:pt idx="825">
                  <c:v>1.00005092247655</c:v>
                </c:pt>
                <c:pt idx="826">
                  <c:v>1.05905734626411</c:v>
                </c:pt>
                <c:pt idx="827">
                  <c:v>1.04146366053534</c:v>
                </c:pt>
                <c:pt idx="828">
                  <c:v>1.02661886450984</c:v>
                </c:pt>
                <c:pt idx="829">
                  <c:v>0.992076455295574</c:v>
                </c:pt>
                <c:pt idx="830">
                  <c:v>0.964044070371259</c:v>
                </c:pt>
                <c:pt idx="831">
                  <c:v>0.926093574291885</c:v>
                </c:pt>
                <c:pt idx="832">
                  <c:v>0.855114843646092</c:v>
                </c:pt>
                <c:pt idx="833">
                  <c:v>0.862747452620729</c:v>
                </c:pt>
                <c:pt idx="834">
                  <c:v>0.847585079334635</c:v>
                </c:pt>
                <c:pt idx="835">
                  <c:v>0.819073055978941</c:v>
                </c:pt>
                <c:pt idx="836">
                  <c:v>0.788221222921418</c:v>
                </c:pt>
                <c:pt idx="837">
                  <c:v>0.809057546726848</c:v>
                </c:pt>
                <c:pt idx="838">
                  <c:v>0.932773910539779</c:v>
                </c:pt>
                <c:pt idx="839">
                  <c:v>1.00180498242015</c:v>
                </c:pt>
                <c:pt idx="840">
                  <c:v>0.95808115584813</c:v>
                </c:pt>
                <c:pt idx="841">
                  <c:v>0.970651225090353</c:v>
                </c:pt>
                <c:pt idx="842">
                  <c:v>0.999684747338501</c:v>
                </c:pt>
                <c:pt idx="843">
                  <c:v>1.04375058493897</c:v>
                </c:pt>
                <c:pt idx="844">
                  <c:v>1.07160829859868</c:v>
                </c:pt>
                <c:pt idx="845">
                  <c:v>1.12106066325974</c:v>
                </c:pt>
                <c:pt idx="846">
                  <c:v>1.13167590252382</c:v>
                </c:pt>
                <c:pt idx="847">
                  <c:v>1.10811309395628</c:v>
                </c:pt>
                <c:pt idx="848">
                  <c:v>1.10802403902996</c:v>
                </c:pt>
                <c:pt idx="849">
                  <c:v>1.04866783100681</c:v>
                </c:pt>
                <c:pt idx="850">
                  <c:v>0.934773325632785</c:v>
                </c:pt>
                <c:pt idx="851">
                  <c:v>0.87965637405262</c:v>
                </c:pt>
                <c:pt idx="852">
                  <c:v>0.846452210345781</c:v>
                </c:pt>
                <c:pt idx="853">
                  <c:v>0.924287653784643</c:v>
                </c:pt>
                <c:pt idx="854">
                  <c:v>0.879056396543133</c:v>
                </c:pt>
                <c:pt idx="855">
                  <c:v>0.875750192076474</c:v>
                </c:pt>
                <c:pt idx="856">
                  <c:v>0.879114133348943</c:v>
                </c:pt>
                <c:pt idx="857">
                  <c:v>0.860966373764407</c:v>
                </c:pt>
                <c:pt idx="858">
                  <c:v>0.830818983425494</c:v>
                </c:pt>
                <c:pt idx="859">
                  <c:v>0.82807162080413</c:v>
                </c:pt>
                <c:pt idx="860">
                  <c:v>0.868108119208766</c:v>
                </c:pt>
                <c:pt idx="861">
                  <c:v>0.849947993581011</c:v>
                </c:pt>
                <c:pt idx="862">
                  <c:v>0.853970303997798</c:v>
                </c:pt>
                <c:pt idx="863">
                  <c:v>0.901679862229763</c:v>
                </c:pt>
                <c:pt idx="864">
                  <c:v>0.9104895139395</c:v>
                </c:pt>
                <c:pt idx="865">
                  <c:v>0.922920234931649</c:v>
                </c:pt>
                <c:pt idx="866">
                  <c:v>0.958174869973575</c:v>
                </c:pt>
                <c:pt idx="867">
                  <c:v>0.9755135254289</c:v>
                </c:pt>
                <c:pt idx="868">
                  <c:v>0.920937014036346</c:v>
                </c:pt>
                <c:pt idx="869">
                  <c:v>0.925755914931868</c:v>
                </c:pt>
                <c:pt idx="870">
                  <c:v>0.888885435544545</c:v>
                </c:pt>
                <c:pt idx="871">
                  <c:v>0.933669564466853</c:v>
                </c:pt>
                <c:pt idx="872">
                  <c:v>0.973434114932364</c:v>
                </c:pt>
                <c:pt idx="873">
                  <c:v>1.0290114151106</c:v>
                </c:pt>
                <c:pt idx="874">
                  <c:v>1.00160697813872</c:v>
                </c:pt>
                <c:pt idx="875">
                  <c:v>1.01960924268598</c:v>
                </c:pt>
                <c:pt idx="876">
                  <c:v>0.892704700989218</c:v>
                </c:pt>
                <c:pt idx="877">
                  <c:v>0.910308672705706</c:v>
                </c:pt>
                <c:pt idx="878">
                  <c:v>0.91312480142697</c:v>
                </c:pt>
                <c:pt idx="879">
                  <c:v>0.940445151921934</c:v>
                </c:pt>
                <c:pt idx="880">
                  <c:v>0.956152106627992</c:v>
                </c:pt>
                <c:pt idx="881">
                  <c:v>0.958526676406863</c:v>
                </c:pt>
                <c:pt idx="882">
                  <c:v>0.922989712070358</c:v>
                </c:pt>
                <c:pt idx="883">
                  <c:v>0.982554620446097</c:v>
                </c:pt>
                <c:pt idx="884">
                  <c:v>1.0605292666898</c:v>
                </c:pt>
                <c:pt idx="885">
                  <c:v>0.955469865034616</c:v>
                </c:pt>
                <c:pt idx="886">
                  <c:v>0.891764776275238</c:v>
                </c:pt>
                <c:pt idx="887">
                  <c:v>0.887576709063182</c:v>
                </c:pt>
                <c:pt idx="888">
                  <c:v>0.900624306983562</c:v>
                </c:pt>
                <c:pt idx="889">
                  <c:v>0.732994475754851</c:v>
                </c:pt>
                <c:pt idx="890">
                  <c:v>0.691693443630592</c:v>
                </c:pt>
                <c:pt idx="891">
                  <c:v>0.757613647972804</c:v>
                </c:pt>
                <c:pt idx="892">
                  <c:v>0.729289659463363</c:v>
                </c:pt>
                <c:pt idx="893">
                  <c:v>0.765651805157946</c:v>
                </c:pt>
                <c:pt idx="894">
                  <c:v>0.789955945536892</c:v>
                </c:pt>
                <c:pt idx="895">
                  <c:v>0.775081864385204</c:v>
                </c:pt>
                <c:pt idx="896">
                  <c:v>0.757532182316008</c:v>
                </c:pt>
                <c:pt idx="897">
                  <c:v>0.789041001145832</c:v>
                </c:pt>
                <c:pt idx="898">
                  <c:v>0.774584899051833</c:v>
                </c:pt>
                <c:pt idx="899">
                  <c:v>0.759616105600463</c:v>
                </c:pt>
                <c:pt idx="900">
                  <c:v>0.799474971441851</c:v>
                </c:pt>
                <c:pt idx="901">
                  <c:v>0.815763507239961</c:v>
                </c:pt>
                <c:pt idx="902">
                  <c:v>0.718373206381959</c:v>
                </c:pt>
                <c:pt idx="903">
                  <c:v>0.793630071619982</c:v>
                </c:pt>
                <c:pt idx="904">
                  <c:v>0.751630195562351</c:v>
                </c:pt>
                <c:pt idx="905">
                  <c:v>0.782414757761689</c:v>
                </c:pt>
                <c:pt idx="906">
                  <c:v>0.786227222886472</c:v>
                </c:pt>
                <c:pt idx="907">
                  <c:v>0.829956562732659</c:v>
                </c:pt>
                <c:pt idx="908">
                  <c:v>0.812691151490591</c:v>
                </c:pt>
                <c:pt idx="909">
                  <c:v>0.851481196303095</c:v>
                </c:pt>
                <c:pt idx="910">
                  <c:v>0.869358859688537</c:v>
                </c:pt>
                <c:pt idx="911">
                  <c:v>0.777179647757682</c:v>
                </c:pt>
                <c:pt idx="912">
                  <c:v>0.801220484309739</c:v>
                </c:pt>
                <c:pt idx="913">
                  <c:v>0.845398642347871</c:v>
                </c:pt>
                <c:pt idx="914">
                  <c:v>0.775385868558042</c:v>
                </c:pt>
                <c:pt idx="915">
                  <c:v>0.766074438989791</c:v>
                </c:pt>
                <c:pt idx="916">
                  <c:v>0.813285109988974</c:v>
                </c:pt>
                <c:pt idx="917">
                  <c:v>0.88997028100773</c:v>
                </c:pt>
                <c:pt idx="918">
                  <c:v>0.974844165591406</c:v>
                </c:pt>
                <c:pt idx="919">
                  <c:v>0.933227991727177</c:v>
                </c:pt>
                <c:pt idx="920">
                  <c:v>1.01588251568985</c:v>
                </c:pt>
                <c:pt idx="921">
                  <c:v>1.04454736653711</c:v>
                </c:pt>
                <c:pt idx="922">
                  <c:v>0.96157421194246</c:v>
                </c:pt>
                <c:pt idx="923">
                  <c:v>0.923964387213821</c:v>
                </c:pt>
                <c:pt idx="924">
                  <c:v>1.00560076204998</c:v>
                </c:pt>
                <c:pt idx="925">
                  <c:v>1.02860864413018</c:v>
                </c:pt>
                <c:pt idx="926">
                  <c:v>0.989124614682374</c:v>
                </c:pt>
                <c:pt idx="927">
                  <c:v>0.975536966565728</c:v>
                </c:pt>
                <c:pt idx="928">
                  <c:v>0.99084503720943</c:v>
                </c:pt>
                <c:pt idx="929">
                  <c:v>1.02494435093291</c:v>
                </c:pt>
                <c:pt idx="930">
                  <c:v>1.03722389520474</c:v>
                </c:pt>
                <c:pt idx="931">
                  <c:v>0.954194893836221</c:v>
                </c:pt>
                <c:pt idx="932">
                  <c:v>0.969957096450933</c:v>
                </c:pt>
                <c:pt idx="933">
                  <c:v>0.96456595863872</c:v>
                </c:pt>
                <c:pt idx="934">
                  <c:v>0.96771318460412</c:v>
                </c:pt>
                <c:pt idx="935">
                  <c:v>0.954062882305859</c:v>
                </c:pt>
                <c:pt idx="936">
                  <c:v>0.895086620903336</c:v>
                </c:pt>
                <c:pt idx="937">
                  <c:v>0.846000833879473</c:v>
                </c:pt>
                <c:pt idx="938">
                  <c:v>0.861606907084807</c:v>
                </c:pt>
                <c:pt idx="939">
                  <c:v>0.832179363678147</c:v>
                </c:pt>
                <c:pt idx="940">
                  <c:v>0.827827823792986</c:v>
                </c:pt>
                <c:pt idx="941">
                  <c:v>0.821146077773214</c:v>
                </c:pt>
                <c:pt idx="942">
                  <c:v>0.883491304018543</c:v>
                </c:pt>
                <c:pt idx="943">
                  <c:v>0.943098774834046</c:v>
                </c:pt>
                <c:pt idx="944">
                  <c:v>0.886829135604459</c:v>
                </c:pt>
                <c:pt idx="945">
                  <c:v>0.935850925684405</c:v>
                </c:pt>
                <c:pt idx="946">
                  <c:v>1.03025563804017</c:v>
                </c:pt>
                <c:pt idx="947">
                  <c:v>1.01203887896166</c:v>
                </c:pt>
                <c:pt idx="948">
                  <c:v>0.99005882691917</c:v>
                </c:pt>
                <c:pt idx="949">
                  <c:v>0.963832857473708</c:v>
                </c:pt>
                <c:pt idx="950">
                  <c:v>0.91652746180331</c:v>
                </c:pt>
                <c:pt idx="951">
                  <c:v>0.937339815963904</c:v>
                </c:pt>
                <c:pt idx="952">
                  <c:v>0.749288079397567</c:v>
                </c:pt>
                <c:pt idx="953">
                  <c:v>0.700641864815342</c:v>
                </c:pt>
                <c:pt idx="954">
                  <c:v>0.929498532652939</c:v>
                </c:pt>
                <c:pt idx="955">
                  <c:v>0.854223858288676</c:v>
                </c:pt>
                <c:pt idx="956">
                  <c:v>0.844349450583563</c:v>
                </c:pt>
                <c:pt idx="957">
                  <c:v>0.767574700394669</c:v>
                </c:pt>
                <c:pt idx="958">
                  <c:v>0.785838581725287</c:v>
                </c:pt>
                <c:pt idx="959">
                  <c:v>0.75382264436188</c:v>
                </c:pt>
                <c:pt idx="960">
                  <c:v>0.755958938551643</c:v>
                </c:pt>
                <c:pt idx="961">
                  <c:v>0.723979317522666</c:v>
                </c:pt>
                <c:pt idx="962">
                  <c:v>0.742334863846138</c:v>
                </c:pt>
                <c:pt idx="963">
                  <c:v>0.739161625685208</c:v>
                </c:pt>
                <c:pt idx="964">
                  <c:v>0.726036793962885</c:v>
                </c:pt>
                <c:pt idx="965">
                  <c:v>0.848589063124237</c:v>
                </c:pt>
                <c:pt idx="966">
                  <c:v>0.863225798069162</c:v>
                </c:pt>
                <c:pt idx="967">
                  <c:v>0.908461554669992</c:v>
                </c:pt>
                <c:pt idx="968">
                  <c:v>0.83994336116295</c:v>
                </c:pt>
                <c:pt idx="969">
                  <c:v>0.893995936523046</c:v>
                </c:pt>
                <c:pt idx="970">
                  <c:v>0.928103718696452</c:v>
                </c:pt>
                <c:pt idx="971">
                  <c:v>0.893571554794269</c:v>
                </c:pt>
                <c:pt idx="972">
                  <c:v>0.891312712812887</c:v>
                </c:pt>
                <c:pt idx="973">
                  <c:v>0.91533261246931</c:v>
                </c:pt>
                <c:pt idx="974">
                  <c:v>0.910019584893777</c:v>
                </c:pt>
                <c:pt idx="975">
                  <c:v>0.904890355172858</c:v>
                </c:pt>
                <c:pt idx="976">
                  <c:v>0.91692684377958</c:v>
                </c:pt>
                <c:pt idx="977">
                  <c:v>0.973041144467343</c:v>
                </c:pt>
                <c:pt idx="978">
                  <c:v>0.996257069325734</c:v>
                </c:pt>
                <c:pt idx="979">
                  <c:v>1.06281986686795</c:v>
                </c:pt>
                <c:pt idx="980">
                  <c:v>1.11237223462082</c:v>
                </c:pt>
                <c:pt idx="981">
                  <c:v>1.10329742374249</c:v>
                </c:pt>
                <c:pt idx="982">
                  <c:v>1.11309065769721</c:v>
                </c:pt>
                <c:pt idx="983">
                  <c:v>1.17541218266478</c:v>
                </c:pt>
                <c:pt idx="984">
                  <c:v>1.25755753648867</c:v>
                </c:pt>
                <c:pt idx="985">
                  <c:v>1.21229002317466</c:v>
                </c:pt>
                <c:pt idx="986">
                  <c:v>1.17421715206235</c:v>
                </c:pt>
                <c:pt idx="987">
                  <c:v>1.06781372877162</c:v>
                </c:pt>
                <c:pt idx="988">
                  <c:v>1.06693275696195</c:v>
                </c:pt>
                <c:pt idx="989">
                  <c:v>1.15427983731778</c:v>
                </c:pt>
                <c:pt idx="990">
                  <c:v>1.2160402026451</c:v>
                </c:pt>
                <c:pt idx="991">
                  <c:v>1.20786854545208</c:v>
                </c:pt>
                <c:pt idx="992">
                  <c:v>1.14285941613206</c:v>
                </c:pt>
                <c:pt idx="993">
                  <c:v>1.09693688344861</c:v>
                </c:pt>
                <c:pt idx="994">
                  <c:v>1.07703291505696</c:v>
                </c:pt>
                <c:pt idx="995">
                  <c:v>1.02037285243711</c:v>
                </c:pt>
                <c:pt idx="996">
                  <c:v>1.02690571631815</c:v>
                </c:pt>
                <c:pt idx="997">
                  <c:v>1.04113277559428</c:v>
                </c:pt>
                <c:pt idx="998">
                  <c:v>1.0924524693454</c:v>
                </c:pt>
                <c:pt idx="999">
                  <c:v>1.07505953224073</c:v>
                </c:pt>
                <c:pt idx="1000">
                  <c:v>1.2443778222815</c:v>
                </c:pt>
                <c:pt idx="1001">
                  <c:v>1.39884131315884</c:v>
                </c:pt>
                <c:pt idx="1002">
                  <c:v>1.37079599896498</c:v>
                </c:pt>
                <c:pt idx="1003">
                  <c:v>1.31453854461044</c:v>
                </c:pt>
                <c:pt idx="1004">
                  <c:v>1.38882664446589</c:v>
                </c:pt>
                <c:pt idx="1005">
                  <c:v>1.41637749116363</c:v>
                </c:pt>
                <c:pt idx="1006">
                  <c:v>1.3871639942616</c:v>
                </c:pt>
                <c:pt idx="1007">
                  <c:v>1.22864044844572</c:v>
                </c:pt>
                <c:pt idx="1008">
                  <c:v>1.20500745882385</c:v>
                </c:pt>
                <c:pt idx="1009">
                  <c:v>1.11691602550337</c:v>
                </c:pt>
                <c:pt idx="1010">
                  <c:v>1.20909762421139</c:v>
                </c:pt>
                <c:pt idx="1011">
                  <c:v>1.18595352900862</c:v>
                </c:pt>
                <c:pt idx="1012">
                  <c:v>1.17497196527887</c:v>
                </c:pt>
                <c:pt idx="1013">
                  <c:v>1.25047108147574</c:v>
                </c:pt>
                <c:pt idx="1014">
                  <c:v>1.2851333534985</c:v>
                </c:pt>
                <c:pt idx="1015">
                  <c:v>1.29973175014537</c:v>
                </c:pt>
                <c:pt idx="1016">
                  <c:v>1.31259855509622</c:v>
                </c:pt>
                <c:pt idx="1017">
                  <c:v>1.3911190249788</c:v>
                </c:pt>
                <c:pt idx="1018">
                  <c:v>1.35755670763917</c:v>
                </c:pt>
                <c:pt idx="1019">
                  <c:v>1.54711501129542</c:v>
                </c:pt>
                <c:pt idx="1020">
                  <c:v>1.57789118136884</c:v>
                </c:pt>
                <c:pt idx="1021">
                  <c:v>1.70938345051394</c:v>
                </c:pt>
                <c:pt idx="1022">
                  <c:v>1.59940307534572</c:v>
                </c:pt>
                <c:pt idx="1023">
                  <c:v>1.75852311619249</c:v>
                </c:pt>
                <c:pt idx="1024">
                  <c:v>1.60563869283041</c:v>
                </c:pt>
                <c:pt idx="1025">
                  <c:v>1.53771518940435</c:v>
                </c:pt>
                <c:pt idx="1026">
                  <c:v>1.59027726605429</c:v>
                </c:pt>
                <c:pt idx="1027">
                  <c:v>1.67965596009096</c:v>
                </c:pt>
                <c:pt idx="1028">
                  <c:v>1.80497956409258</c:v>
                </c:pt>
                <c:pt idx="1029">
                  <c:v>1.78004358814621</c:v>
                </c:pt>
                <c:pt idx="1030">
                  <c:v>1.74597796798562</c:v>
                </c:pt>
                <c:pt idx="1031">
                  <c:v>1.73945378269177</c:v>
                </c:pt>
                <c:pt idx="1032">
                  <c:v>1.64371614455261</c:v>
                </c:pt>
                <c:pt idx="1033">
                  <c:v>1.77162400711136</c:v>
                </c:pt>
                <c:pt idx="1034">
                  <c:v>1.74160634031753</c:v>
                </c:pt>
                <c:pt idx="1035">
                  <c:v>1.75327981576927</c:v>
                </c:pt>
                <c:pt idx="1036">
                  <c:v>1.72591349325186</c:v>
                </c:pt>
                <c:pt idx="1037">
                  <c:v>1.7414713228399</c:v>
                </c:pt>
                <c:pt idx="1038">
                  <c:v>1.81051087674454</c:v>
                </c:pt>
                <c:pt idx="1039">
                  <c:v>1.91865047521325</c:v>
                </c:pt>
                <c:pt idx="1040">
                  <c:v>1.87271038092954</c:v>
                </c:pt>
                <c:pt idx="1041">
                  <c:v>1.8047278940571</c:v>
                </c:pt>
                <c:pt idx="1042">
                  <c:v>1.796766918185</c:v>
                </c:pt>
                <c:pt idx="1043">
                  <c:v>2.051401202587</c:v>
                </c:pt>
                <c:pt idx="1044">
                  <c:v>2.0470698968712</c:v>
                </c:pt>
                <c:pt idx="1045">
                  <c:v>1.94852954965387</c:v>
                </c:pt>
                <c:pt idx="1046">
                  <c:v>1.81816626868724</c:v>
                </c:pt>
                <c:pt idx="1047">
                  <c:v>1.73392103236902</c:v>
                </c:pt>
                <c:pt idx="1048">
                  <c:v>1.8209592430568</c:v>
                </c:pt>
                <c:pt idx="1049">
                  <c:v>1.96860562041578</c:v>
                </c:pt>
                <c:pt idx="1050">
                  <c:v>1.96245293176052</c:v>
                </c:pt>
                <c:pt idx="1051">
                  <c:v>2.01902235490253</c:v>
                </c:pt>
                <c:pt idx="1052">
                  <c:v>1.98382115815935</c:v>
                </c:pt>
                <c:pt idx="1053">
                  <c:v>1.97433741147677</c:v>
                </c:pt>
                <c:pt idx="1054">
                  <c:v>1.96078604004591</c:v>
                </c:pt>
                <c:pt idx="1055">
                  <c:v>1.84977887803151</c:v>
                </c:pt>
                <c:pt idx="1056">
                  <c:v>1.8206093877494</c:v>
                </c:pt>
                <c:pt idx="1057">
                  <c:v>1.73234717696488</c:v>
                </c:pt>
                <c:pt idx="1058">
                  <c:v>1.73217458525995</c:v>
                </c:pt>
                <c:pt idx="1059">
                  <c:v>1.85161258997765</c:v>
                </c:pt>
                <c:pt idx="1060">
                  <c:v>1.91521095994374</c:v>
                </c:pt>
                <c:pt idx="1061">
                  <c:v>1.91480024514448</c:v>
                </c:pt>
                <c:pt idx="1062">
                  <c:v>1.88759274707639</c:v>
                </c:pt>
                <c:pt idx="1063">
                  <c:v>1.90662860069316</c:v>
                </c:pt>
                <c:pt idx="1064">
                  <c:v>1.89940333789714</c:v>
                </c:pt>
                <c:pt idx="1065">
                  <c:v>1.92537125150926</c:v>
                </c:pt>
                <c:pt idx="1066">
                  <c:v>1.80020651783015</c:v>
                </c:pt>
                <c:pt idx="1067">
                  <c:v>1.75545312033401</c:v>
                </c:pt>
                <c:pt idx="1068">
                  <c:v>1.79673661455991</c:v>
                </c:pt>
                <c:pt idx="1069">
                  <c:v>1.77519377049269</c:v>
                </c:pt>
                <c:pt idx="1070">
                  <c:v>1.92410261311283</c:v>
                </c:pt>
                <c:pt idx="1071">
                  <c:v>1.89927434390022</c:v>
                </c:pt>
                <c:pt idx="1072">
                  <c:v>1.90778667147576</c:v>
                </c:pt>
                <c:pt idx="1073">
                  <c:v>1.9241695747015</c:v>
                </c:pt>
                <c:pt idx="1074">
                  <c:v>1.93902532253121</c:v>
                </c:pt>
                <c:pt idx="1075">
                  <c:v>1.86407318533512</c:v>
                </c:pt>
                <c:pt idx="1076">
                  <c:v>1.95642405139157</c:v>
                </c:pt>
                <c:pt idx="1077">
                  <c:v>1.9765174161799</c:v>
                </c:pt>
                <c:pt idx="1078">
                  <c:v>1.84049196231699</c:v>
                </c:pt>
                <c:pt idx="1079">
                  <c:v>1.93400490246923</c:v>
                </c:pt>
                <c:pt idx="1080">
                  <c:v>1.99294686018495</c:v>
                </c:pt>
                <c:pt idx="1081">
                  <c:v>2.01592667008197</c:v>
                </c:pt>
                <c:pt idx="1082">
                  <c:v>1.98814423075738</c:v>
                </c:pt>
                <c:pt idx="1083">
                  <c:v>1.92524081942775</c:v>
                </c:pt>
                <c:pt idx="1084">
                  <c:v>1.95993844294728</c:v>
                </c:pt>
                <c:pt idx="1085">
                  <c:v>1.97919187066756</c:v>
                </c:pt>
                <c:pt idx="1086">
                  <c:v>1.98839318168684</c:v>
                </c:pt>
                <c:pt idx="1087">
                  <c:v>1.96399759033442</c:v>
                </c:pt>
                <c:pt idx="1088">
                  <c:v>1.99312354994756</c:v>
                </c:pt>
                <c:pt idx="1089">
                  <c:v>1.98565719332336</c:v>
                </c:pt>
                <c:pt idx="1090">
                  <c:v>2.02142670948214</c:v>
                </c:pt>
                <c:pt idx="1091">
                  <c:v>1.97715476737605</c:v>
                </c:pt>
                <c:pt idx="1092">
                  <c:v>1.98698117326903</c:v>
                </c:pt>
                <c:pt idx="1093">
                  <c:v>1.88277366629054</c:v>
                </c:pt>
                <c:pt idx="1094">
                  <c:v>1.91500465355793</c:v>
                </c:pt>
                <c:pt idx="1095">
                  <c:v>1.86921471038026</c:v>
                </c:pt>
                <c:pt idx="1096">
                  <c:v>1.85806385396419</c:v>
                </c:pt>
                <c:pt idx="1097">
                  <c:v>1.85701883671261</c:v>
                </c:pt>
                <c:pt idx="1098">
                  <c:v>1.88487456285863</c:v>
                </c:pt>
                <c:pt idx="1099">
                  <c:v>1.86969738042025</c:v>
                </c:pt>
                <c:pt idx="1100">
                  <c:v>1.8959446041185</c:v>
                </c:pt>
                <c:pt idx="1101">
                  <c:v>1.91346809470869</c:v>
                </c:pt>
                <c:pt idx="1102">
                  <c:v>1.88721597162572</c:v>
                </c:pt>
                <c:pt idx="1103">
                  <c:v>1.8617867493016</c:v>
                </c:pt>
                <c:pt idx="1104">
                  <c:v>1.8637104726947</c:v>
                </c:pt>
                <c:pt idx="1105">
                  <c:v>1.84835665721947</c:v>
                </c:pt>
                <c:pt idx="1106">
                  <c:v>1.86262007853949</c:v>
                </c:pt>
                <c:pt idx="1107">
                  <c:v>1.86264698986606</c:v>
                </c:pt>
                <c:pt idx="1108">
                  <c:v>1.895226479109</c:v>
                </c:pt>
                <c:pt idx="1109">
                  <c:v>1.87881716564637</c:v>
                </c:pt>
                <c:pt idx="1110">
                  <c:v>1.87992821949295</c:v>
                </c:pt>
                <c:pt idx="1111">
                  <c:v>1.86863222518967</c:v>
                </c:pt>
                <c:pt idx="1112">
                  <c:v>1.91376011844169</c:v>
                </c:pt>
                <c:pt idx="1113">
                  <c:v>1.92100202462702</c:v>
                </c:pt>
                <c:pt idx="1114">
                  <c:v>1.90581438955078</c:v>
                </c:pt>
                <c:pt idx="1115">
                  <c:v>1.88165339246409</c:v>
                </c:pt>
                <c:pt idx="1116">
                  <c:v>1.89524225247587</c:v>
                </c:pt>
                <c:pt idx="1117">
                  <c:v>1.84820629244485</c:v>
                </c:pt>
                <c:pt idx="1118">
                  <c:v>1.82848347456579</c:v>
                </c:pt>
                <c:pt idx="1119">
                  <c:v>1.85351543149694</c:v>
                </c:pt>
                <c:pt idx="1120">
                  <c:v>1.84248672373608</c:v>
                </c:pt>
                <c:pt idx="1121">
                  <c:v>1.81458346658981</c:v>
                </c:pt>
                <c:pt idx="1122">
                  <c:v>1.84228466283632</c:v>
                </c:pt>
                <c:pt idx="1123">
                  <c:v>1.86233531323259</c:v>
                </c:pt>
                <c:pt idx="1124">
                  <c:v>1.85199511278529</c:v>
                </c:pt>
                <c:pt idx="1125">
                  <c:v>1.89687609036674</c:v>
                </c:pt>
                <c:pt idx="1126">
                  <c:v>1.92933772772143</c:v>
                </c:pt>
                <c:pt idx="1127">
                  <c:v>1.90445040718562</c:v>
                </c:pt>
                <c:pt idx="1128">
                  <c:v>1.94031896064556</c:v>
                </c:pt>
                <c:pt idx="1129">
                  <c:v>1.94991891045091</c:v>
                </c:pt>
                <c:pt idx="1130">
                  <c:v>1.96778170247755</c:v>
                </c:pt>
                <c:pt idx="1131">
                  <c:v>1.99589450981059</c:v>
                </c:pt>
                <c:pt idx="1132">
                  <c:v>2.02369504284163</c:v>
                </c:pt>
                <c:pt idx="1133">
                  <c:v>2.0424482718803</c:v>
                </c:pt>
                <c:pt idx="1134">
                  <c:v>2.03654931270026</c:v>
                </c:pt>
                <c:pt idx="1135">
                  <c:v>2.04226865430149</c:v>
                </c:pt>
                <c:pt idx="1136">
                  <c:v>2.03432451173031</c:v>
                </c:pt>
                <c:pt idx="1137">
                  <c:v>2.04043872648925</c:v>
                </c:pt>
                <c:pt idx="1138">
                  <c:v>2.05332100467238</c:v>
                </c:pt>
                <c:pt idx="1139">
                  <c:v>2.04742052101144</c:v>
                </c:pt>
                <c:pt idx="1140">
                  <c:v>2.03728251924844</c:v>
                </c:pt>
                <c:pt idx="1141">
                  <c:v>2.06048827935814</c:v>
                </c:pt>
                <c:pt idx="1142">
                  <c:v>2.06892635113558</c:v>
                </c:pt>
                <c:pt idx="1143">
                  <c:v>2.09659368990216</c:v>
                </c:pt>
                <c:pt idx="1144">
                  <c:v>2.09921922602463</c:v>
                </c:pt>
                <c:pt idx="1145">
                  <c:v>2.10380677330069</c:v>
                </c:pt>
                <c:pt idx="1146">
                  <c:v>2.09185073312494</c:v>
                </c:pt>
                <c:pt idx="1147">
                  <c:v>2.08338504228355</c:v>
                </c:pt>
                <c:pt idx="1148">
                  <c:v>2.10907194740515</c:v>
                </c:pt>
                <c:pt idx="1149">
                  <c:v>2.11995102831324</c:v>
                </c:pt>
                <c:pt idx="1150">
                  <c:v>2.08742568756164</c:v>
                </c:pt>
                <c:pt idx="1151">
                  <c:v>2.07137177495577</c:v>
                </c:pt>
                <c:pt idx="1152">
                  <c:v>2.05242107536026</c:v>
                </c:pt>
                <c:pt idx="1153">
                  <c:v>2.03672908628656</c:v>
                </c:pt>
                <c:pt idx="1154">
                  <c:v>2.04721984530143</c:v>
                </c:pt>
                <c:pt idx="1155">
                  <c:v>2.03472027610365</c:v>
                </c:pt>
                <c:pt idx="1156">
                  <c:v>2.06424900489693</c:v>
                </c:pt>
                <c:pt idx="1157">
                  <c:v>2.0411346193756</c:v>
                </c:pt>
                <c:pt idx="1158">
                  <c:v>2.0385328152381</c:v>
                </c:pt>
                <c:pt idx="1159">
                  <c:v>2.02531983594387</c:v>
                </c:pt>
                <c:pt idx="1160">
                  <c:v>2.02590691066369</c:v>
                </c:pt>
                <c:pt idx="1161">
                  <c:v>2.00509362956904</c:v>
                </c:pt>
                <c:pt idx="1162">
                  <c:v>2.01902109603639</c:v>
                </c:pt>
                <c:pt idx="1163">
                  <c:v>2.03035192375738</c:v>
                </c:pt>
                <c:pt idx="1164">
                  <c:v>2.03454280826735</c:v>
                </c:pt>
                <c:pt idx="1165">
                  <c:v>2.0468086917703</c:v>
                </c:pt>
                <c:pt idx="1166">
                  <c:v>2.02936936884309</c:v>
                </c:pt>
                <c:pt idx="1167">
                  <c:v>2.06070110258239</c:v>
                </c:pt>
                <c:pt idx="1168">
                  <c:v>2.06872107873018</c:v>
                </c:pt>
                <c:pt idx="1169">
                  <c:v>2.06874992229977</c:v>
                </c:pt>
                <c:pt idx="1170">
                  <c:v>2.05439866321062</c:v>
                </c:pt>
                <c:pt idx="1171">
                  <c:v>2.06556929405641</c:v>
                </c:pt>
                <c:pt idx="1172">
                  <c:v>2.06308441296907</c:v>
                </c:pt>
                <c:pt idx="1173">
                  <c:v>2.05030116700578</c:v>
                </c:pt>
                <c:pt idx="1174">
                  <c:v>2.05996447410264</c:v>
                </c:pt>
                <c:pt idx="1175">
                  <c:v>2.02975247797993</c:v>
                </c:pt>
                <c:pt idx="1176">
                  <c:v>2.01131963342544</c:v>
                </c:pt>
                <c:pt idx="1177">
                  <c:v>2.01596377874723</c:v>
                </c:pt>
                <c:pt idx="1178">
                  <c:v>1.99778781284827</c:v>
                </c:pt>
                <c:pt idx="1179">
                  <c:v>1.98485523262682</c:v>
                </c:pt>
                <c:pt idx="1180">
                  <c:v>1.98419697578739</c:v>
                </c:pt>
                <c:pt idx="1181">
                  <c:v>1.98867640411978</c:v>
                </c:pt>
                <c:pt idx="1182">
                  <c:v>1.98967414179641</c:v>
                </c:pt>
                <c:pt idx="1183">
                  <c:v>1.98588456817371</c:v>
                </c:pt>
                <c:pt idx="1184">
                  <c:v>1.97755945135164</c:v>
                </c:pt>
                <c:pt idx="1185">
                  <c:v>1.96115748875858</c:v>
                </c:pt>
                <c:pt idx="1186">
                  <c:v>1.96340517113712</c:v>
                </c:pt>
                <c:pt idx="1187">
                  <c:v>1.95832204612837</c:v>
                </c:pt>
                <c:pt idx="1188">
                  <c:v>1.95131420723728</c:v>
                </c:pt>
                <c:pt idx="1189">
                  <c:v>1.93978252624942</c:v>
                </c:pt>
                <c:pt idx="1190">
                  <c:v>1.93115954641443</c:v>
                </c:pt>
                <c:pt idx="1191">
                  <c:v>1.93593634448281</c:v>
                </c:pt>
                <c:pt idx="1192">
                  <c:v>1.93227486481403</c:v>
                </c:pt>
                <c:pt idx="1193">
                  <c:v>1.94561703126687</c:v>
                </c:pt>
                <c:pt idx="1194">
                  <c:v>1.94181974343584</c:v>
                </c:pt>
                <c:pt idx="1195">
                  <c:v>1.92832389182285</c:v>
                </c:pt>
                <c:pt idx="1196">
                  <c:v>1.9270369074514</c:v>
                </c:pt>
              </c:numCache>
            </c:numRef>
          </c:val>
        </c:ser>
        <c:ser>
          <c:idx val="1"/>
          <c:order val="1"/>
          <c:tx>
            <c:strRef>
              <c:f>label 2</c:f>
              <c:strCache>
                <c:ptCount val="1"/>
                <c:pt idx="0">
                  <c:v>Intercept</c:v>
                </c:pt>
              </c:strCache>
            </c:strRef>
          </c:tx>
          <c:spPr>
            <a:solidFill>
              <a:srgbClr val="9a4e4e"/>
            </a:solidFill>
            <a:ln w="28440">
              <a:solidFill>
                <a:srgbClr val="9a4e4e"/>
              </a:solidFill>
              <a:round/>
            </a:ln>
          </c:spPr>
          <c:marker>
            <c:symbol val="none"/>
          </c:marker>
          <c:cat>
            <c:strRef>
              <c:f>categories</c:f>
              <c:strCache>
                <c:ptCount val="1197"/>
                <c:pt idx="0">
                  <c:v>39309</c:v>
                </c:pt>
                <c:pt idx="1">
                  <c:v>39310</c:v>
                </c:pt>
                <c:pt idx="2">
                  <c:v>39311</c:v>
                </c:pt>
                <c:pt idx="3">
                  <c:v>39314</c:v>
                </c:pt>
                <c:pt idx="4">
                  <c:v>39315</c:v>
                </c:pt>
                <c:pt idx="5">
                  <c:v>39316</c:v>
                </c:pt>
                <c:pt idx="6">
                  <c:v>39317</c:v>
                </c:pt>
                <c:pt idx="7">
                  <c:v>39318</c:v>
                </c:pt>
                <c:pt idx="8">
                  <c:v>39321</c:v>
                </c:pt>
                <c:pt idx="9">
                  <c:v>39322</c:v>
                </c:pt>
                <c:pt idx="10">
                  <c:v>39323</c:v>
                </c:pt>
                <c:pt idx="11">
                  <c:v>39324</c:v>
                </c:pt>
                <c:pt idx="12">
                  <c:v>39325</c:v>
                </c:pt>
                <c:pt idx="13">
                  <c:v>39328</c:v>
                </c:pt>
                <c:pt idx="14">
                  <c:v>39329</c:v>
                </c:pt>
                <c:pt idx="15">
                  <c:v>39330</c:v>
                </c:pt>
                <c:pt idx="16">
                  <c:v>39331</c:v>
                </c:pt>
                <c:pt idx="17">
                  <c:v>39332</c:v>
                </c:pt>
                <c:pt idx="18">
                  <c:v>39335</c:v>
                </c:pt>
                <c:pt idx="19">
                  <c:v>39336</c:v>
                </c:pt>
                <c:pt idx="20">
                  <c:v>39337</c:v>
                </c:pt>
                <c:pt idx="21">
                  <c:v>39338</c:v>
                </c:pt>
                <c:pt idx="22">
                  <c:v>39339</c:v>
                </c:pt>
                <c:pt idx="23">
                  <c:v>39342</c:v>
                </c:pt>
                <c:pt idx="24">
                  <c:v>39343</c:v>
                </c:pt>
                <c:pt idx="25">
                  <c:v>39344</c:v>
                </c:pt>
                <c:pt idx="26">
                  <c:v>39345</c:v>
                </c:pt>
                <c:pt idx="27">
                  <c:v>39346</c:v>
                </c:pt>
                <c:pt idx="28">
                  <c:v>39349</c:v>
                </c:pt>
                <c:pt idx="29">
                  <c:v>39350</c:v>
                </c:pt>
                <c:pt idx="30">
                  <c:v>39351</c:v>
                </c:pt>
                <c:pt idx="31">
                  <c:v>39352</c:v>
                </c:pt>
                <c:pt idx="32">
                  <c:v>39353</c:v>
                </c:pt>
                <c:pt idx="33">
                  <c:v>39356</c:v>
                </c:pt>
                <c:pt idx="34">
                  <c:v>39357</c:v>
                </c:pt>
                <c:pt idx="35">
                  <c:v>39358</c:v>
                </c:pt>
                <c:pt idx="36">
                  <c:v>39359</c:v>
                </c:pt>
                <c:pt idx="37">
                  <c:v>39360</c:v>
                </c:pt>
                <c:pt idx="38">
                  <c:v>39363</c:v>
                </c:pt>
                <c:pt idx="39">
                  <c:v>39364</c:v>
                </c:pt>
                <c:pt idx="40">
                  <c:v>39365</c:v>
                </c:pt>
                <c:pt idx="41">
                  <c:v>39366</c:v>
                </c:pt>
                <c:pt idx="42">
                  <c:v>39367</c:v>
                </c:pt>
                <c:pt idx="43">
                  <c:v>39370</c:v>
                </c:pt>
                <c:pt idx="44">
                  <c:v>39371</c:v>
                </c:pt>
                <c:pt idx="45">
                  <c:v>39372</c:v>
                </c:pt>
                <c:pt idx="46">
                  <c:v>39373</c:v>
                </c:pt>
                <c:pt idx="47">
                  <c:v>39374</c:v>
                </c:pt>
                <c:pt idx="48">
                  <c:v>39377</c:v>
                </c:pt>
                <c:pt idx="49">
                  <c:v>39378</c:v>
                </c:pt>
                <c:pt idx="50">
                  <c:v>39379</c:v>
                </c:pt>
                <c:pt idx="51">
                  <c:v>39380</c:v>
                </c:pt>
                <c:pt idx="52">
                  <c:v>39381</c:v>
                </c:pt>
                <c:pt idx="53">
                  <c:v>39384</c:v>
                </c:pt>
                <c:pt idx="54">
                  <c:v>39385</c:v>
                </c:pt>
                <c:pt idx="55">
                  <c:v>39386</c:v>
                </c:pt>
                <c:pt idx="56">
                  <c:v>39387</c:v>
                </c:pt>
                <c:pt idx="57">
                  <c:v>39388</c:v>
                </c:pt>
                <c:pt idx="58">
                  <c:v>39391</c:v>
                </c:pt>
                <c:pt idx="59">
                  <c:v>39392</c:v>
                </c:pt>
                <c:pt idx="60">
                  <c:v>39393</c:v>
                </c:pt>
                <c:pt idx="61">
                  <c:v>39394</c:v>
                </c:pt>
                <c:pt idx="62">
                  <c:v>39395</c:v>
                </c:pt>
                <c:pt idx="63">
                  <c:v>39398</c:v>
                </c:pt>
                <c:pt idx="64">
                  <c:v>39399</c:v>
                </c:pt>
                <c:pt idx="65">
                  <c:v>39400</c:v>
                </c:pt>
                <c:pt idx="66">
                  <c:v>39401</c:v>
                </c:pt>
                <c:pt idx="67">
                  <c:v>39402</c:v>
                </c:pt>
                <c:pt idx="68">
                  <c:v>39405</c:v>
                </c:pt>
                <c:pt idx="69">
                  <c:v>39406</c:v>
                </c:pt>
                <c:pt idx="70">
                  <c:v>39407</c:v>
                </c:pt>
                <c:pt idx="71">
                  <c:v>39408</c:v>
                </c:pt>
                <c:pt idx="72">
                  <c:v>39409</c:v>
                </c:pt>
                <c:pt idx="73">
                  <c:v>39412</c:v>
                </c:pt>
                <c:pt idx="74">
                  <c:v>39413</c:v>
                </c:pt>
                <c:pt idx="75">
                  <c:v>39414</c:v>
                </c:pt>
                <c:pt idx="76">
                  <c:v>39415</c:v>
                </c:pt>
                <c:pt idx="77">
                  <c:v>39416</c:v>
                </c:pt>
                <c:pt idx="78">
                  <c:v>39419</c:v>
                </c:pt>
                <c:pt idx="79">
                  <c:v>39420</c:v>
                </c:pt>
                <c:pt idx="80">
                  <c:v>39421</c:v>
                </c:pt>
                <c:pt idx="81">
                  <c:v>39422</c:v>
                </c:pt>
                <c:pt idx="82">
                  <c:v>39423</c:v>
                </c:pt>
                <c:pt idx="83">
                  <c:v>39426</c:v>
                </c:pt>
                <c:pt idx="84">
                  <c:v>39427</c:v>
                </c:pt>
                <c:pt idx="85">
                  <c:v>39428</c:v>
                </c:pt>
                <c:pt idx="86">
                  <c:v>39429</c:v>
                </c:pt>
                <c:pt idx="87">
                  <c:v>39430</c:v>
                </c:pt>
                <c:pt idx="88">
                  <c:v>39433</c:v>
                </c:pt>
                <c:pt idx="89">
                  <c:v>39434</c:v>
                </c:pt>
                <c:pt idx="90">
                  <c:v>39435</c:v>
                </c:pt>
                <c:pt idx="91">
                  <c:v>39436</c:v>
                </c:pt>
                <c:pt idx="92">
                  <c:v>39437</c:v>
                </c:pt>
                <c:pt idx="93">
                  <c:v>39440</c:v>
                </c:pt>
                <c:pt idx="94">
                  <c:v>39443</c:v>
                </c:pt>
                <c:pt idx="95">
                  <c:v>39444</c:v>
                </c:pt>
                <c:pt idx="96">
                  <c:v>39447</c:v>
                </c:pt>
                <c:pt idx="97">
                  <c:v>39449</c:v>
                </c:pt>
                <c:pt idx="98">
                  <c:v>39450</c:v>
                </c:pt>
                <c:pt idx="99">
                  <c:v>39451</c:v>
                </c:pt>
                <c:pt idx="100">
                  <c:v>39454</c:v>
                </c:pt>
                <c:pt idx="101">
                  <c:v>39455</c:v>
                </c:pt>
                <c:pt idx="102">
                  <c:v>39456</c:v>
                </c:pt>
                <c:pt idx="103">
                  <c:v>39457</c:v>
                </c:pt>
                <c:pt idx="104">
                  <c:v>39458</c:v>
                </c:pt>
                <c:pt idx="105">
                  <c:v>39461</c:v>
                </c:pt>
                <c:pt idx="106">
                  <c:v>39462</c:v>
                </c:pt>
                <c:pt idx="107">
                  <c:v>39463</c:v>
                </c:pt>
                <c:pt idx="108">
                  <c:v>39464</c:v>
                </c:pt>
                <c:pt idx="109">
                  <c:v>39465</c:v>
                </c:pt>
                <c:pt idx="110">
                  <c:v>39468</c:v>
                </c:pt>
                <c:pt idx="111">
                  <c:v>39469</c:v>
                </c:pt>
                <c:pt idx="112">
                  <c:v>39470</c:v>
                </c:pt>
                <c:pt idx="113">
                  <c:v>39471</c:v>
                </c:pt>
                <c:pt idx="114">
                  <c:v>39472</c:v>
                </c:pt>
                <c:pt idx="115">
                  <c:v>39475</c:v>
                </c:pt>
                <c:pt idx="116">
                  <c:v>39476</c:v>
                </c:pt>
                <c:pt idx="117">
                  <c:v>39477</c:v>
                </c:pt>
                <c:pt idx="118">
                  <c:v>39478</c:v>
                </c:pt>
                <c:pt idx="119">
                  <c:v>39479</c:v>
                </c:pt>
                <c:pt idx="120">
                  <c:v>39482</c:v>
                </c:pt>
                <c:pt idx="121">
                  <c:v>39483</c:v>
                </c:pt>
                <c:pt idx="122">
                  <c:v>39484</c:v>
                </c:pt>
                <c:pt idx="123">
                  <c:v>39485</c:v>
                </c:pt>
                <c:pt idx="124">
                  <c:v>39486</c:v>
                </c:pt>
                <c:pt idx="125">
                  <c:v>39489</c:v>
                </c:pt>
                <c:pt idx="126">
                  <c:v>39490</c:v>
                </c:pt>
                <c:pt idx="127">
                  <c:v>39491</c:v>
                </c:pt>
                <c:pt idx="128">
                  <c:v>39492</c:v>
                </c:pt>
                <c:pt idx="129">
                  <c:v>39493</c:v>
                </c:pt>
                <c:pt idx="130">
                  <c:v>39496</c:v>
                </c:pt>
                <c:pt idx="131">
                  <c:v>39497</c:v>
                </c:pt>
                <c:pt idx="132">
                  <c:v>39498</c:v>
                </c:pt>
                <c:pt idx="133">
                  <c:v>39499</c:v>
                </c:pt>
                <c:pt idx="134">
                  <c:v>39500</c:v>
                </c:pt>
                <c:pt idx="135">
                  <c:v>39503</c:v>
                </c:pt>
                <c:pt idx="136">
                  <c:v>39504</c:v>
                </c:pt>
                <c:pt idx="137">
                  <c:v>39505</c:v>
                </c:pt>
                <c:pt idx="138">
                  <c:v>39506</c:v>
                </c:pt>
                <c:pt idx="139">
                  <c:v>39507</c:v>
                </c:pt>
                <c:pt idx="140">
                  <c:v>39510</c:v>
                </c:pt>
                <c:pt idx="141">
                  <c:v>39511</c:v>
                </c:pt>
                <c:pt idx="142">
                  <c:v>39512</c:v>
                </c:pt>
                <c:pt idx="143">
                  <c:v>39513</c:v>
                </c:pt>
                <c:pt idx="144">
                  <c:v>39514</c:v>
                </c:pt>
                <c:pt idx="145">
                  <c:v>39517</c:v>
                </c:pt>
                <c:pt idx="146">
                  <c:v>39518</c:v>
                </c:pt>
                <c:pt idx="147">
                  <c:v>39519</c:v>
                </c:pt>
                <c:pt idx="148">
                  <c:v>39520</c:v>
                </c:pt>
                <c:pt idx="149">
                  <c:v>39521</c:v>
                </c:pt>
                <c:pt idx="150">
                  <c:v>39524</c:v>
                </c:pt>
                <c:pt idx="151">
                  <c:v>39525</c:v>
                </c:pt>
                <c:pt idx="152">
                  <c:v>39526</c:v>
                </c:pt>
                <c:pt idx="153">
                  <c:v>39527</c:v>
                </c:pt>
                <c:pt idx="154">
                  <c:v>39532</c:v>
                </c:pt>
                <c:pt idx="155">
                  <c:v>39533</c:v>
                </c:pt>
                <c:pt idx="156">
                  <c:v>39534</c:v>
                </c:pt>
                <c:pt idx="157">
                  <c:v>39535</c:v>
                </c:pt>
                <c:pt idx="158">
                  <c:v>39538</c:v>
                </c:pt>
                <c:pt idx="159">
                  <c:v>39539</c:v>
                </c:pt>
                <c:pt idx="160">
                  <c:v>39540</c:v>
                </c:pt>
                <c:pt idx="161">
                  <c:v>39541</c:v>
                </c:pt>
                <c:pt idx="162">
                  <c:v>39542</c:v>
                </c:pt>
                <c:pt idx="163">
                  <c:v>39545</c:v>
                </c:pt>
                <c:pt idx="164">
                  <c:v>39546</c:v>
                </c:pt>
                <c:pt idx="165">
                  <c:v>39547</c:v>
                </c:pt>
                <c:pt idx="166">
                  <c:v>39548</c:v>
                </c:pt>
                <c:pt idx="167">
                  <c:v>39549</c:v>
                </c:pt>
                <c:pt idx="168">
                  <c:v>39552</c:v>
                </c:pt>
                <c:pt idx="169">
                  <c:v>39553</c:v>
                </c:pt>
                <c:pt idx="170">
                  <c:v>39554</c:v>
                </c:pt>
                <c:pt idx="171">
                  <c:v>39555</c:v>
                </c:pt>
                <c:pt idx="172">
                  <c:v>39556</c:v>
                </c:pt>
                <c:pt idx="173">
                  <c:v>39559</c:v>
                </c:pt>
                <c:pt idx="174">
                  <c:v>39560</c:v>
                </c:pt>
                <c:pt idx="175">
                  <c:v>39561</c:v>
                </c:pt>
                <c:pt idx="176">
                  <c:v>39562</c:v>
                </c:pt>
                <c:pt idx="177">
                  <c:v>39563</c:v>
                </c:pt>
                <c:pt idx="178">
                  <c:v>39566</c:v>
                </c:pt>
                <c:pt idx="179">
                  <c:v>39567</c:v>
                </c:pt>
                <c:pt idx="180">
                  <c:v>39568</c:v>
                </c:pt>
                <c:pt idx="181">
                  <c:v>39570</c:v>
                </c:pt>
                <c:pt idx="182">
                  <c:v>39573</c:v>
                </c:pt>
                <c:pt idx="183">
                  <c:v>39574</c:v>
                </c:pt>
                <c:pt idx="184">
                  <c:v>39575</c:v>
                </c:pt>
                <c:pt idx="185">
                  <c:v>39576</c:v>
                </c:pt>
                <c:pt idx="186">
                  <c:v>39577</c:v>
                </c:pt>
                <c:pt idx="187">
                  <c:v>39580</c:v>
                </c:pt>
                <c:pt idx="188">
                  <c:v>39581</c:v>
                </c:pt>
                <c:pt idx="189">
                  <c:v>39582</c:v>
                </c:pt>
                <c:pt idx="190">
                  <c:v>39583</c:v>
                </c:pt>
                <c:pt idx="191">
                  <c:v>39584</c:v>
                </c:pt>
                <c:pt idx="192">
                  <c:v>39587</c:v>
                </c:pt>
                <c:pt idx="193">
                  <c:v>39588</c:v>
                </c:pt>
                <c:pt idx="194">
                  <c:v>39589</c:v>
                </c:pt>
                <c:pt idx="195">
                  <c:v>39590</c:v>
                </c:pt>
                <c:pt idx="196">
                  <c:v>39591</c:v>
                </c:pt>
                <c:pt idx="197">
                  <c:v>39594</c:v>
                </c:pt>
                <c:pt idx="198">
                  <c:v>39595</c:v>
                </c:pt>
                <c:pt idx="199">
                  <c:v>39596</c:v>
                </c:pt>
                <c:pt idx="200">
                  <c:v>39597</c:v>
                </c:pt>
                <c:pt idx="201">
                  <c:v>39598</c:v>
                </c:pt>
                <c:pt idx="202">
                  <c:v>39601</c:v>
                </c:pt>
                <c:pt idx="203">
                  <c:v>39602</c:v>
                </c:pt>
                <c:pt idx="204">
                  <c:v>39603</c:v>
                </c:pt>
                <c:pt idx="205">
                  <c:v>39604</c:v>
                </c:pt>
                <c:pt idx="206">
                  <c:v>39605</c:v>
                </c:pt>
                <c:pt idx="207">
                  <c:v>39608</c:v>
                </c:pt>
                <c:pt idx="208">
                  <c:v>39609</c:v>
                </c:pt>
                <c:pt idx="209">
                  <c:v>39610</c:v>
                </c:pt>
                <c:pt idx="210">
                  <c:v>39611</c:v>
                </c:pt>
                <c:pt idx="211">
                  <c:v>39612</c:v>
                </c:pt>
                <c:pt idx="212">
                  <c:v>39615</c:v>
                </c:pt>
                <c:pt idx="213">
                  <c:v>39616</c:v>
                </c:pt>
                <c:pt idx="214">
                  <c:v>39617</c:v>
                </c:pt>
                <c:pt idx="215">
                  <c:v>39618</c:v>
                </c:pt>
                <c:pt idx="216">
                  <c:v>39619</c:v>
                </c:pt>
                <c:pt idx="217">
                  <c:v>39622</c:v>
                </c:pt>
                <c:pt idx="218">
                  <c:v>39623</c:v>
                </c:pt>
                <c:pt idx="219">
                  <c:v>39624</c:v>
                </c:pt>
                <c:pt idx="220">
                  <c:v>39625</c:v>
                </c:pt>
                <c:pt idx="221">
                  <c:v>39626</c:v>
                </c:pt>
                <c:pt idx="222">
                  <c:v>39629</c:v>
                </c:pt>
                <c:pt idx="223">
                  <c:v>39630</c:v>
                </c:pt>
                <c:pt idx="224">
                  <c:v>39631</c:v>
                </c:pt>
                <c:pt idx="225">
                  <c:v>39632</c:v>
                </c:pt>
                <c:pt idx="226">
                  <c:v>39633</c:v>
                </c:pt>
                <c:pt idx="227">
                  <c:v>39636</c:v>
                </c:pt>
                <c:pt idx="228">
                  <c:v>39637</c:v>
                </c:pt>
                <c:pt idx="229">
                  <c:v>39638</c:v>
                </c:pt>
                <c:pt idx="230">
                  <c:v>39639</c:v>
                </c:pt>
                <c:pt idx="231">
                  <c:v>39640</c:v>
                </c:pt>
                <c:pt idx="232">
                  <c:v>39643</c:v>
                </c:pt>
                <c:pt idx="233">
                  <c:v>39644</c:v>
                </c:pt>
                <c:pt idx="234">
                  <c:v>39645</c:v>
                </c:pt>
                <c:pt idx="235">
                  <c:v>39646</c:v>
                </c:pt>
                <c:pt idx="236">
                  <c:v>39647</c:v>
                </c:pt>
                <c:pt idx="237">
                  <c:v>39650</c:v>
                </c:pt>
                <c:pt idx="238">
                  <c:v>39651</c:v>
                </c:pt>
                <c:pt idx="239">
                  <c:v>39652</c:v>
                </c:pt>
                <c:pt idx="240">
                  <c:v>39653</c:v>
                </c:pt>
                <c:pt idx="241">
                  <c:v>39654</c:v>
                </c:pt>
                <c:pt idx="242">
                  <c:v>39657</c:v>
                </c:pt>
                <c:pt idx="243">
                  <c:v>39658</c:v>
                </c:pt>
                <c:pt idx="244">
                  <c:v>39659</c:v>
                </c:pt>
                <c:pt idx="245">
                  <c:v>39660</c:v>
                </c:pt>
                <c:pt idx="246">
                  <c:v>39661</c:v>
                </c:pt>
                <c:pt idx="247">
                  <c:v>39664</c:v>
                </c:pt>
                <c:pt idx="248">
                  <c:v>39665</c:v>
                </c:pt>
                <c:pt idx="249">
                  <c:v>39666</c:v>
                </c:pt>
                <c:pt idx="250">
                  <c:v>39667</c:v>
                </c:pt>
                <c:pt idx="251">
                  <c:v>39668</c:v>
                </c:pt>
                <c:pt idx="252">
                  <c:v>39671</c:v>
                </c:pt>
                <c:pt idx="253">
                  <c:v>39672</c:v>
                </c:pt>
                <c:pt idx="254">
                  <c:v>39673</c:v>
                </c:pt>
                <c:pt idx="255">
                  <c:v>39674</c:v>
                </c:pt>
                <c:pt idx="256">
                  <c:v>39675</c:v>
                </c:pt>
                <c:pt idx="257">
                  <c:v>39678</c:v>
                </c:pt>
                <c:pt idx="258">
                  <c:v>39679</c:v>
                </c:pt>
                <c:pt idx="259">
                  <c:v>39680</c:v>
                </c:pt>
                <c:pt idx="260">
                  <c:v>39681</c:v>
                </c:pt>
                <c:pt idx="261">
                  <c:v>39682</c:v>
                </c:pt>
                <c:pt idx="262">
                  <c:v>39685</c:v>
                </c:pt>
                <c:pt idx="263">
                  <c:v>39686</c:v>
                </c:pt>
                <c:pt idx="264">
                  <c:v>39687</c:v>
                </c:pt>
                <c:pt idx="265">
                  <c:v>39688</c:v>
                </c:pt>
                <c:pt idx="266">
                  <c:v>39689</c:v>
                </c:pt>
                <c:pt idx="267">
                  <c:v>39692</c:v>
                </c:pt>
                <c:pt idx="268">
                  <c:v>39693</c:v>
                </c:pt>
                <c:pt idx="269">
                  <c:v>39694</c:v>
                </c:pt>
                <c:pt idx="270">
                  <c:v>39695</c:v>
                </c:pt>
                <c:pt idx="271">
                  <c:v>39696</c:v>
                </c:pt>
                <c:pt idx="272">
                  <c:v>39699</c:v>
                </c:pt>
                <c:pt idx="273">
                  <c:v>39700</c:v>
                </c:pt>
                <c:pt idx="274">
                  <c:v>39701</c:v>
                </c:pt>
                <c:pt idx="275">
                  <c:v>39702</c:v>
                </c:pt>
                <c:pt idx="276">
                  <c:v>39703</c:v>
                </c:pt>
                <c:pt idx="277">
                  <c:v>39706</c:v>
                </c:pt>
                <c:pt idx="278">
                  <c:v>39707</c:v>
                </c:pt>
                <c:pt idx="279">
                  <c:v>39708</c:v>
                </c:pt>
                <c:pt idx="280">
                  <c:v>39709</c:v>
                </c:pt>
                <c:pt idx="281">
                  <c:v>39710</c:v>
                </c:pt>
                <c:pt idx="282">
                  <c:v>39713</c:v>
                </c:pt>
                <c:pt idx="283">
                  <c:v>39714</c:v>
                </c:pt>
                <c:pt idx="284">
                  <c:v>39715</c:v>
                </c:pt>
                <c:pt idx="285">
                  <c:v>39716</c:v>
                </c:pt>
                <c:pt idx="286">
                  <c:v>39717</c:v>
                </c:pt>
                <c:pt idx="287">
                  <c:v>39720</c:v>
                </c:pt>
                <c:pt idx="288">
                  <c:v>39721</c:v>
                </c:pt>
                <c:pt idx="289">
                  <c:v>39722</c:v>
                </c:pt>
                <c:pt idx="290">
                  <c:v>39723</c:v>
                </c:pt>
                <c:pt idx="291">
                  <c:v>39724</c:v>
                </c:pt>
                <c:pt idx="292">
                  <c:v>39727</c:v>
                </c:pt>
                <c:pt idx="293">
                  <c:v>39728</c:v>
                </c:pt>
                <c:pt idx="294">
                  <c:v>39729</c:v>
                </c:pt>
                <c:pt idx="295">
                  <c:v>39730</c:v>
                </c:pt>
                <c:pt idx="296">
                  <c:v>39731</c:v>
                </c:pt>
                <c:pt idx="297">
                  <c:v>39734</c:v>
                </c:pt>
                <c:pt idx="298">
                  <c:v>39735</c:v>
                </c:pt>
                <c:pt idx="299">
                  <c:v>39736</c:v>
                </c:pt>
                <c:pt idx="300">
                  <c:v>39737</c:v>
                </c:pt>
                <c:pt idx="301">
                  <c:v>39738</c:v>
                </c:pt>
                <c:pt idx="302">
                  <c:v>39741</c:v>
                </c:pt>
                <c:pt idx="303">
                  <c:v>39742</c:v>
                </c:pt>
                <c:pt idx="304">
                  <c:v>39743</c:v>
                </c:pt>
                <c:pt idx="305">
                  <c:v>39744</c:v>
                </c:pt>
                <c:pt idx="306">
                  <c:v>39745</c:v>
                </c:pt>
                <c:pt idx="307">
                  <c:v>39748</c:v>
                </c:pt>
                <c:pt idx="308">
                  <c:v>39749</c:v>
                </c:pt>
                <c:pt idx="309">
                  <c:v>39750</c:v>
                </c:pt>
                <c:pt idx="310">
                  <c:v>39751</c:v>
                </c:pt>
                <c:pt idx="311">
                  <c:v>39752</c:v>
                </c:pt>
                <c:pt idx="312">
                  <c:v>39755</c:v>
                </c:pt>
                <c:pt idx="313">
                  <c:v>39756</c:v>
                </c:pt>
                <c:pt idx="314">
                  <c:v>39757</c:v>
                </c:pt>
                <c:pt idx="315">
                  <c:v>39758</c:v>
                </c:pt>
                <c:pt idx="316">
                  <c:v>39759</c:v>
                </c:pt>
                <c:pt idx="317">
                  <c:v>39762</c:v>
                </c:pt>
                <c:pt idx="318">
                  <c:v>39763</c:v>
                </c:pt>
                <c:pt idx="319">
                  <c:v>39764</c:v>
                </c:pt>
                <c:pt idx="320">
                  <c:v>39765</c:v>
                </c:pt>
                <c:pt idx="321">
                  <c:v>39766</c:v>
                </c:pt>
                <c:pt idx="322">
                  <c:v>39769</c:v>
                </c:pt>
                <c:pt idx="323">
                  <c:v>39770</c:v>
                </c:pt>
                <c:pt idx="324">
                  <c:v>39771</c:v>
                </c:pt>
                <c:pt idx="325">
                  <c:v>39772</c:v>
                </c:pt>
                <c:pt idx="326">
                  <c:v>39773</c:v>
                </c:pt>
                <c:pt idx="327">
                  <c:v>39776</c:v>
                </c:pt>
                <c:pt idx="328">
                  <c:v>39777</c:v>
                </c:pt>
                <c:pt idx="329">
                  <c:v>39778</c:v>
                </c:pt>
                <c:pt idx="330">
                  <c:v>39779</c:v>
                </c:pt>
                <c:pt idx="331">
                  <c:v>39780</c:v>
                </c:pt>
                <c:pt idx="332">
                  <c:v>39783</c:v>
                </c:pt>
                <c:pt idx="333">
                  <c:v>39784</c:v>
                </c:pt>
                <c:pt idx="334">
                  <c:v>39785</c:v>
                </c:pt>
                <c:pt idx="335">
                  <c:v>39786</c:v>
                </c:pt>
                <c:pt idx="336">
                  <c:v>39787</c:v>
                </c:pt>
                <c:pt idx="337">
                  <c:v>39790</c:v>
                </c:pt>
                <c:pt idx="338">
                  <c:v>39791</c:v>
                </c:pt>
                <c:pt idx="339">
                  <c:v>39792</c:v>
                </c:pt>
                <c:pt idx="340">
                  <c:v>39793</c:v>
                </c:pt>
                <c:pt idx="341">
                  <c:v>39794</c:v>
                </c:pt>
                <c:pt idx="342">
                  <c:v>39797</c:v>
                </c:pt>
                <c:pt idx="343">
                  <c:v>39798</c:v>
                </c:pt>
                <c:pt idx="344">
                  <c:v>39799</c:v>
                </c:pt>
                <c:pt idx="345">
                  <c:v>39800</c:v>
                </c:pt>
                <c:pt idx="346">
                  <c:v>39801</c:v>
                </c:pt>
                <c:pt idx="347">
                  <c:v>39804</c:v>
                </c:pt>
                <c:pt idx="348">
                  <c:v>39805</c:v>
                </c:pt>
                <c:pt idx="349">
                  <c:v>39806</c:v>
                </c:pt>
                <c:pt idx="350">
                  <c:v>39811</c:v>
                </c:pt>
                <c:pt idx="351">
                  <c:v>39812</c:v>
                </c:pt>
                <c:pt idx="352">
                  <c:v>39813</c:v>
                </c:pt>
                <c:pt idx="353">
                  <c:v>39815</c:v>
                </c:pt>
                <c:pt idx="354">
                  <c:v>39818</c:v>
                </c:pt>
                <c:pt idx="355">
                  <c:v>39819</c:v>
                </c:pt>
                <c:pt idx="356">
                  <c:v>39820</c:v>
                </c:pt>
                <c:pt idx="357">
                  <c:v>39821</c:v>
                </c:pt>
                <c:pt idx="358">
                  <c:v>39822</c:v>
                </c:pt>
                <c:pt idx="359">
                  <c:v>39825</c:v>
                </c:pt>
                <c:pt idx="360">
                  <c:v>39826</c:v>
                </c:pt>
                <c:pt idx="361">
                  <c:v>39827</c:v>
                </c:pt>
                <c:pt idx="362">
                  <c:v>39828</c:v>
                </c:pt>
                <c:pt idx="363">
                  <c:v>39829</c:v>
                </c:pt>
                <c:pt idx="364">
                  <c:v>39832</c:v>
                </c:pt>
                <c:pt idx="365">
                  <c:v>39833</c:v>
                </c:pt>
                <c:pt idx="366">
                  <c:v>39834</c:v>
                </c:pt>
                <c:pt idx="367">
                  <c:v>39835</c:v>
                </c:pt>
                <c:pt idx="368">
                  <c:v>39836</c:v>
                </c:pt>
                <c:pt idx="369">
                  <c:v>39839</c:v>
                </c:pt>
                <c:pt idx="370">
                  <c:v>39840</c:v>
                </c:pt>
                <c:pt idx="371">
                  <c:v>39841</c:v>
                </c:pt>
                <c:pt idx="372">
                  <c:v>39842</c:v>
                </c:pt>
                <c:pt idx="373">
                  <c:v>39843</c:v>
                </c:pt>
                <c:pt idx="374">
                  <c:v>39846</c:v>
                </c:pt>
                <c:pt idx="375">
                  <c:v>39847</c:v>
                </c:pt>
                <c:pt idx="376">
                  <c:v>39848</c:v>
                </c:pt>
                <c:pt idx="377">
                  <c:v>39849</c:v>
                </c:pt>
                <c:pt idx="378">
                  <c:v>39850</c:v>
                </c:pt>
                <c:pt idx="379">
                  <c:v>39853</c:v>
                </c:pt>
                <c:pt idx="380">
                  <c:v>39854</c:v>
                </c:pt>
                <c:pt idx="381">
                  <c:v>39855</c:v>
                </c:pt>
                <c:pt idx="382">
                  <c:v>39856</c:v>
                </c:pt>
                <c:pt idx="383">
                  <c:v>39857</c:v>
                </c:pt>
                <c:pt idx="384">
                  <c:v>39860</c:v>
                </c:pt>
                <c:pt idx="385">
                  <c:v>39861</c:v>
                </c:pt>
                <c:pt idx="386">
                  <c:v>39862</c:v>
                </c:pt>
                <c:pt idx="387">
                  <c:v>39863</c:v>
                </c:pt>
                <c:pt idx="388">
                  <c:v>39864</c:v>
                </c:pt>
                <c:pt idx="389">
                  <c:v>39867</c:v>
                </c:pt>
                <c:pt idx="390">
                  <c:v>39868</c:v>
                </c:pt>
                <c:pt idx="391">
                  <c:v>39869</c:v>
                </c:pt>
                <c:pt idx="392">
                  <c:v>39870</c:v>
                </c:pt>
                <c:pt idx="393">
                  <c:v>39871</c:v>
                </c:pt>
                <c:pt idx="394">
                  <c:v>39874</c:v>
                </c:pt>
                <c:pt idx="395">
                  <c:v>39875</c:v>
                </c:pt>
                <c:pt idx="396">
                  <c:v>39876</c:v>
                </c:pt>
                <c:pt idx="397">
                  <c:v>39877</c:v>
                </c:pt>
                <c:pt idx="398">
                  <c:v>39878</c:v>
                </c:pt>
                <c:pt idx="399">
                  <c:v>39881</c:v>
                </c:pt>
                <c:pt idx="400">
                  <c:v>39882</c:v>
                </c:pt>
                <c:pt idx="401">
                  <c:v>39883</c:v>
                </c:pt>
                <c:pt idx="402">
                  <c:v>39884</c:v>
                </c:pt>
                <c:pt idx="403">
                  <c:v>39885</c:v>
                </c:pt>
                <c:pt idx="404">
                  <c:v>39888</c:v>
                </c:pt>
                <c:pt idx="405">
                  <c:v>39889</c:v>
                </c:pt>
                <c:pt idx="406">
                  <c:v>39890</c:v>
                </c:pt>
                <c:pt idx="407">
                  <c:v>39891</c:v>
                </c:pt>
                <c:pt idx="408">
                  <c:v>39892</c:v>
                </c:pt>
                <c:pt idx="409">
                  <c:v>39895</c:v>
                </c:pt>
                <c:pt idx="410">
                  <c:v>39896</c:v>
                </c:pt>
                <c:pt idx="411">
                  <c:v>39897</c:v>
                </c:pt>
                <c:pt idx="412">
                  <c:v>39898</c:v>
                </c:pt>
                <c:pt idx="413">
                  <c:v>39899</c:v>
                </c:pt>
                <c:pt idx="414">
                  <c:v>39902</c:v>
                </c:pt>
                <c:pt idx="415">
                  <c:v>39903</c:v>
                </c:pt>
                <c:pt idx="416">
                  <c:v>39904</c:v>
                </c:pt>
                <c:pt idx="417">
                  <c:v>39905</c:v>
                </c:pt>
                <c:pt idx="418">
                  <c:v>39906</c:v>
                </c:pt>
                <c:pt idx="419">
                  <c:v>39909</c:v>
                </c:pt>
                <c:pt idx="420">
                  <c:v>39910</c:v>
                </c:pt>
                <c:pt idx="421">
                  <c:v>39911</c:v>
                </c:pt>
                <c:pt idx="422">
                  <c:v>39912</c:v>
                </c:pt>
                <c:pt idx="423">
                  <c:v>39917</c:v>
                </c:pt>
                <c:pt idx="424">
                  <c:v>39918</c:v>
                </c:pt>
                <c:pt idx="425">
                  <c:v>39919</c:v>
                </c:pt>
                <c:pt idx="426">
                  <c:v>39920</c:v>
                </c:pt>
                <c:pt idx="427">
                  <c:v>39923</c:v>
                </c:pt>
                <c:pt idx="428">
                  <c:v>39924</c:v>
                </c:pt>
                <c:pt idx="429">
                  <c:v>39925</c:v>
                </c:pt>
                <c:pt idx="430">
                  <c:v>39926</c:v>
                </c:pt>
                <c:pt idx="431">
                  <c:v>39927</c:v>
                </c:pt>
                <c:pt idx="432">
                  <c:v>39930</c:v>
                </c:pt>
                <c:pt idx="433">
                  <c:v>39931</c:v>
                </c:pt>
                <c:pt idx="434">
                  <c:v>39932</c:v>
                </c:pt>
                <c:pt idx="435">
                  <c:v>39933</c:v>
                </c:pt>
                <c:pt idx="436">
                  <c:v>39937</c:v>
                </c:pt>
                <c:pt idx="437">
                  <c:v>39938</c:v>
                </c:pt>
                <c:pt idx="438">
                  <c:v>39939</c:v>
                </c:pt>
                <c:pt idx="439">
                  <c:v>39940</c:v>
                </c:pt>
                <c:pt idx="440">
                  <c:v>39941</c:v>
                </c:pt>
                <c:pt idx="441">
                  <c:v>39944</c:v>
                </c:pt>
                <c:pt idx="442">
                  <c:v>39945</c:v>
                </c:pt>
                <c:pt idx="443">
                  <c:v>39946</c:v>
                </c:pt>
                <c:pt idx="444">
                  <c:v>39947</c:v>
                </c:pt>
                <c:pt idx="445">
                  <c:v>39948</c:v>
                </c:pt>
                <c:pt idx="446">
                  <c:v>39951</c:v>
                </c:pt>
                <c:pt idx="447">
                  <c:v>39952</c:v>
                </c:pt>
                <c:pt idx="448">
                  <c:v>39953</c:v>
                </c:pt>
                <c:pt idx="449">
                  <c:v>39954</c:v>
                </c:pt>
                <c:pt idx="450">
                  <c:v>39955</c:v>
                </c:pt>
                <c:pt idx="451">
                  <c:v>39958</c:v>
                </c:pt>
                <c:pt idx="452">
                  <c:v>39959</c:v>
                </c:pt>
                <c:pt idx="453">
                  <c:v>39960</c:v>
                </c:pt>
                <c:pt idx="454">
                  <c:v>39961</c:v>
                </c:pt>
                <c:pt idx="455">
                  <c:v>39962</c:v>
                </c:pt>
                <c:pt idx="456">
                  <c:v>39965</c:v>
                </c:pt>
                <c:pt idx="457">
                  <c:v>39966</c:v>
                </c:pt>
                <c:pt idx="458">
                  <c:v>39967</c:v>
                </c:pt>
                <c:pt idx="459">
                  <c:v>39968</c:v>
                </c:pt>
                <c:pt idx="460">
                  <c:v>39969</c:v>
                </c:pt>
                <c:pt idx="461">
                  <c:v>39972</c:v>
                </c:pt>
                <c:pt idx="462">
                  <c:v>39973</c:v>
                </c:pt>
                <c:pt idx="463">
                  <c:v>39974</c:v>
                </c:pt>
                <c:pt idx="464">
                  <c:v>39975</c:v>
                </c:pt>
                <c:pt idx="465">
                  <c:v>39976</c:v>
                </c:pt>
                <c:pt idx="466">
                  <c:v>39979</c:v>
                </c:pt>
                <c:pt idx="467">
                  <c:v>39980</c:v>
                </c:pt>
                <c:pt idx="468">
                  <c:v>39981</c:v>
                </c:pt>
                <c:pt idx="469">
                  <c:v>39982</c:v>
                </c:pt>
                <c:pt idx="470">
                  <c:v>39983</c:v>
                </c:pt>
                <c:pt idx="471">
                  <c:v>39986</c:v>
                </c:pt>
                <c:pt idx="472">
                  <c:v>39987</c:v>
                </c:pt>
                <c:pt idx="473">
                  <c:v>39988</c:v>
                </c:pt>
                <c:pt idx="474">
                  <c:v>39989</c:v>
                </c:pt>
                <c:pt idx="475">
                  <c:v>39990</c:v>
                </c:pt>
                <c:pt idx="476">
                  <c:v>39993</c:v>
                </c:pt>
                <c:pt idx="477">
                  <c:v>39994</c:v>
                </c:pt>
                <c:pt idx="478">
                  <c:v>39995</c:v>
                </c:pt>
                <c:pt idx="479">
                  <c:v>39996</c:v>
                </c:pt>
                <c:pt idx="480">
                  <c:v>39997</c:v>
                </c:pt>
                <c:pt idx="481">
                  <c:v>40000</c:v>
                </c:pt>
                <c:pt idx="482">
                  <c:v>40001</c:v>
                </c:pt>
                <c:pt idx="483">
                  <c:v>40002</c:v>
                </c:pt>
                <c:pt idx="484">
                  <c:v>40003</c:v>
                </c:pt>
                <c:pt idx="485">
                  <c:v>40004</c:v>
                </c:pt>
                <c:pt idx="486">
                  <c:v>40007</c:v>
                </c:pt>
                <c:pt idx="487">
                  <c:v>40008</c:v>
                </c:pt>
                <c:pt idx="488">
                  <c:v>40009</c:v>
                </c:pt>
                <c:pt idx="489">
                  <c:v>40010</c:v>
                </c:pt>
                <c:pt idx="490">
                  <c:v>40011</c:v>
                </c:pt>
                <c:pt idx="491">
                  <c:v>40014</c:v>
                </c:pt>
                <c:pt idx="492">
                  <c:v>40015</c:v>
                </c:pt>
                <c:pt idx="493">
                  <c:v>40016</c:v>
                </c:pt>
                <c:pt idx="494">
                  <c:v>40017</c:v>
                </c:pt>
                <c:pt idx="495">
                  <c:v>40018</c:v>
                </c:pt>
                <c:pt idx="496">
                  <c:v>40021</c:v>
                </c:pt>
                <c:pt idx="497">
                  <c:v>40022</c:v>
                </c:pt>
                <c:pt idx="498">
                  <c:v>40023</c:v>
                </c:pt>
                <c:pt idx="499">
                  <c:v>40024</c:v>
                </c:pt>
                <c:pt idx="500">
                  <c:v>40025</c:v>
                </c:pt>
                <c:pt idx="501">
                  <c:v>40028</c:v>
                </c:pt>
                <c:pt idx="502">
                  <c:v>40029</c:v>
                </c:pt>
                <c:pt idx="503">
                  <c:v>40030</c:v>
                </c:pt>
                <c:pt idx="504">
                  <c:v>40031</c:v>
                </c:pt>
                <c:pt idx="505">
                  <c:v>40032</c:v>
                </c:pt>
                <c:pt idx="506">
                  <c:v>40035</c:v>
                </c:pt>
                <c:pt idx="507">
                  <c:v>40036</c:v>
                </c:pt>
                <c:pt idx="508">
                  <c:v>40037</c:v>
                </c:pt>
                <c:pt idx="509">
                  <c:v>40038</c:v>
                </c:pt>
                <c:pt idx="510">
                  <c:v>40039</c:v>
                </c:pt>
                <c:pt idx="511">
                  <c:v>40042</c:v>
                </c:pt>
                <c:pt idx="512">
                  <c:v>40043</c:v>
                </c:pt>
                <c:pt idx="513">
                  <c:v>40044</c:v>
                </c:pt>
                <c:pt idx="514">
                  <c:v>40045</c:v>
                </c:pt>
                <c:pt idx="515">
                  <c:v>40046</c:v>
                </c:pt>
                <c:pt idx="516">
                  <c:v>40049</c:v>
                </c:pt>
                <c:pt idx="517">
                  <c:v>40050</c:v>
                </c:pt>
                <c:pt idx="518">
                  <c:v>40051</c:v>
                </c:pt>
                <c:pt idx="519">
                  <c:v>40052</c:v>
                </c:pt>
                <c:pt idx="520">
                  <c:v>40053</c:v>
                </c:pt>
                <c:pt idx="521">
                  <c:v>40056</c:v>
                </c:pt>
                <c:pt idx="522">
                  <c:v>40057</c:v>
                </c:pt>
                <c:pt idx="523">
                  <c:v>40058</c:v>
                </c:pt>
                <c:pt idx="524">
                  <c:v>40059</c:v>
                </c:pt>
                <c:pt idx="525">
                  <c:v>40060</c:v>
                </c:pt>
                <c:pt idx="526">
                  <c:v>40063</c:v>
                </c:pt>
                <c:pt idx="527">
                  <c:v>40064</c:v>
                </c:pt>
                <c:pt idx="528">
                  <c:v>40065</c:v>
                </c:pt>
                <c:pt idx="529">
                  <c:v>40066</c:v>
                </c:pt>
                <c:pt idx="530">
                  <c:v>40067</c:v>
                </c:pt>
                <c:pt idx="531">
                  <c:v>40070</c:v>
                </c:pt>
                <c:pt idx="532">
                  <c:v>40071</c:v>
                </c:pt>
                <c:pt idx="533">
                  <c:v>40072</c:v>
                </c:pt>
                <c:pt idx="534">
                  <c:v>40073</c:v>
                </c:pt>
                <c:pt idx="535">
                  <c:v>40074</c:v>
                </c:pt>
                <c:pt idx="536">
                  <c:v>40077</c:v>
                </c:pt>
                <c:pt idx="537">
                  <c:v>40078</c:v>
                </c:pt>
                <c:pt idx="538">
                  <c:v>40079</c:v>
                </c:pt>
                <c:pt idx="539">
                  <c:v>40080</c:v>
                </c:pt>
                <c:pt idx="540">
                  <c:v>40081</c:v>
                </c:pt>
                <c:pt idx="541">
                  <c:v>40084</c:v>
                </c:pt>
                <c:pt idx="542">
                  <c:v>40085</c:v>
                </c:pt>
                <c:pt idx="543">
                  <c:v>40086</c:v>
                </c:pt>
                <c:pt idx="544">
                  <c:v>40087</c:v>
                </c:pt>
                <c:pt idx="545">
                  <c:v>40088</c:v>
                </c:pt>
                <c:pt idx="546">
                  <c:v>40091</c:v>
                </c:pt>
                <c:pt idx="547">
                  <c:v>40092</c:v>
                </c:pt>
                <c:pt idx="548">
                  <c:v>40093</c:v>
                </c:pt>
                <c:pt idx="549">
                  <c:v>40094</c:v>
                </c:pt>
                <c:pt idx="550">
                  <c:v>40095</c:v>
                </c:pt>
                <c:pt idx="551">
                  <c:v>40098</c:v>
                </c:pt>
                <c:pt idx="552">
                  <c:v>40099</c:v>
                </c:pt>
                <c:pt idx="553">
                  <c:v>40100</c:v>
                </c:pt>
                <c:pt idx="554">
                  <c:v>40101</c:v>
                </c:pt>
                <c:pt idx="555">
                  <c:v>40102</c:v>
                </c:pt>
                <c:pt idx="556">
                  <c:v>40105</c:v>
                </c:pt>
                <c:pt idx="557">
                  <c:v>40106</c:v>
                </c:pt>
                <c:pt idx="558">
                  <c:v>40107</c:v>
                </c:pt>
                <c:pt idx="559">
                  <c:v>40108</c:v>
                </c:pt>
                <c:pt idx="560">
                  <c:v>40109</c:v>
                </c:pt>
                <c:pt idx="561">
                  <c:v>40112</c:v>
                </c:pt>
                <c:pt idx="562">
                  <c:v>40113</c:v>
                </c:pt>
                <c:pt idx="563">
                  <c:v>40114</c:v>
                </c:pt>
                <c:pt idx="564">
                  <c:v>40115</c:v>
                </c:pt>
                <c:pt idx="565">
                  <c:v>40116</c:v>
                </c:pt>
                <c:pt idx="566">
                  <c:v>40119</c:v>
                </c:pt>
                <c:pt idx="567">
                  <c:v>40120</c:v>
                </c:pt>
                <c:pt idx="568">
                  <c:v>40121</c:v>
                </c:pt>
                <c:pt idx="569">
                  <c:v>40122</c:v>
                </c:pt>
                <c:pt idx="570">
                  <c:v>40123</c:v>
                </c:pt>
                <c:pt idx="571">
                  <c:v>40126</c:v>
                </c:pt>
                <c:pt idx="572">
                  <c:v>40127</c:v>
                </c:pt>
                <c:pt idx="573">
                  <c:v>40128</c:v>
                </c:pt>
                <c:pt idx="574">
                  <c:v>40129</c:v>
                </c:pt>
                <c:pt idx="575">
                  <c:v>40130</c:v>
                </c:pt>
                <c:pt idx="576">
                  <c:v>40133</c:v>
                </c:pt>
                <c:pt idx="577">
                  <c:v>40134</c:v>
                </c:pt>
                <c:pt idx="578">
                  <c:v>40135</c:v>
                </c:pt>
                <c:pt idx="579">
                  <c:v>40136</c:v>
                </c:pt>
                <c:pt idx="580">
                  <c:v>40137</c:v>
                </c:pt>
                <c:pt idx="581">
                  <c:v>40140</c:v>
                </c:pt>
                <c:pt idx="582">
                  <c:v>40141</c:v>
                </c:pt>
                <c:pt idx="583">
                  <c:v>40142</c:v>
                </c:pt>
                <c:pt idx="584">
                  <c:v>40143</c:v>
                </c:pt>
                <c:pt idx="585">
                  <c:v>40144</c:v>
                </c:pt>
                <c:pt idx="586">
                  <c:v>40147</c:v>
                </c:pt>
                <c:pt idx="587">
                  <c:v>40148</c:v>
                </c:pt>
                <c:pt idx="588">
                  <c:v>40149</c:v>
                </c:pt>
                <c:pt idx="589">
                  <c:v>40150</c:v>
                </c:pt>
                <c:pt idx="590">
                  <c:v>40151</c:v>
                </c:pt>
                <c:pt idx="591">
                  <c:v>40154</c:v>
                </c:pt>
                <c:pt idx="592">
                  <c:v>40155</c:v>
                </c:pt>
                <c:pt idx="593">
                  <c:v>40156</c:v>
                </c:pt>
                <c:pt idx="594">
                  <c:v>40157</c:v>
                </c:pt>
                <c:pt idx="595">
                  <c:v>40158</c:v>
                </c:pt>
                <c:pt idx="596">
                  <c:v>40161</c:v>
                </c:pt>
                <c:pt idx="597">
                  <c:v>40162</c:v>
                </c:pt>
                <c:pt idx="598">
                  <c:v>40163</c:v>
                </c:pt>
                <c:pt idx="599">
                  <c:v>40164</c:v>
                </c:pt>
                <c:pt idx="600">
                  <c:v>40165</c:v>
                </c:pt>
                <c:pt idx="601">
                  <c:v>40168</c:v>
                </c:pt>
                <c:pt idx="602">
                  <c:v>40169</c:v>
                </c:pt>
                <c:pt idx="603">
                  <c:v>40170</c:v>
                </c:pt>
                <c:pt idx="604">
                  <c:v>40171</c:v>
                </c:pt>
                <c:pt idx="605">
                  <c:v>40175</c:v>
                </c:pt>
                <c:pt idx="606">
                  <c:v>40176</c:v>
                </c:pt>
                <c:pt idx="607">
                  <c:v>40177</c:v>
                </c:pt>
                <c:pt idx="608">
                  <c:v>40178</c:v>
                </c:pt>
                <c:pt idx="609">
                  <c:v>40182</c:v>
                </c:pt>
                <c:pt idx="610">
                  <c:v>40183</c:v>
                </c:pt>
                <c:pt idx="611">
                  <c:v>40184</c:v>
                </c:pt>
                <c:pt idx="612">
                  <c:v>40185</c:v>
                </c:pt>
                <c:pt idx="613">
                  <c:v>40186</c:v>
                </c:pt>
                <c:pt idx="614">
                  <c:v>40189</c:v>
                </c:pt>
                <c:pt idx="615">
                  <c:v>40190</c:v>
                </c:pt>
                <c:pt idx="616">
                  <c:v>40191</c:v>
                </c:pt>
                <c:pt idx="617">
                  <c:v>40192</c:v>
                </c:pt>
                <c:pt idx="618">
                  <c:v>40193</c:v>
                </c:pt>
                <c:pt idx="619">
                  <c:v>40196</c:v>
                </c:pt>
                <c:pt idx="620">
                  <c:v>40197</c:v>
                </c:pt>
                <c:pt idx="621">
                  <c:v>40198</c:v>
                </c:pt>
                <c:pt idx="622">
                  <c:v>40199</c:v>
                </c:pt>
                <c:pt idx="623">
                  <c:v>40200</c:v>
                </c:pt>
                <c:pt idx="624">
                  <c:v>40203</c:v>
                </c:pt>
                <c:pt idx="625">
                  <c:v>40204</c:v>
                </c:pt>
                <c:pt idx="626">
                  <c:v>40205</c:v>
                </c:pt>
                <c:pt idx="627">
                  <c:v>40206</c:v>
                </c:pt>
                <c:pt idx="628">
                  <c:v>40207</c:v>
                </c:pt>
                <c:pt idx="629">
                  <c:v>40210</c:v>
                </c:pt>
                <c:pt idx="630">
                  <c:v>40211</c:v>
                </c:pt>
                <c:pt idx="631">
                  <c:v>40212</c:v>
                </c:pt>
                <c:pt idx="632">
                  <c:v>40213</c:v>
                </c:pt>
                <c:pt idx="633">
                  <c:v>40214</c:v>
                </c:pt>
                <c:pt idx="634">
                  <c:v>40217</c:v>
                </c:pt>
                <c:pt idx="635">
                  <c:v>40218</c:v>
                </c:pt>
                <c:pt idx="636">
                  <c:v>40219</c:v>
                </c:pt>
                <c:pt idx="637">
                  <c:v>40220</c:v>
                </c:pt>
                <c:pt idx="638">
                  <c:v>40221</c:v>
                </c:pt>
                <c:pt idx="639">
                  <c:v>40224</c:v>
                </c:pt>
                <c:pt idx="640">
                  <c:v>40225</c:v>
                </c:pt>
                <c:pt idx="641">
                  <c:v>40226</c:v>
                </c:pt>
                <c:pt idx="642">
                  <c:v>40227</c:v>
                </c:pt>
                <c:pt idx="643">
                  <c:v>40228</c:v>
                </c:pt>
                <c:pt idx="644">
                  <c:v>40231</c:v>
                </c:pt>
                <c:pt idx="645">
                  <c:v>40232</c:v>
                </c:pt>
                <c:pt idx="646">
                  <c:v>40233</c:v>
                </c:pt>
                <c:pt idx="647">
                  <c:v>40234</c:v>
                </c:pt>
                <c:pt idx="648">
                  <c:v>40235</c:v>
                </c:pt>
                <c:pt idx="649">
                  <c:v>40238</c:v>
                </c:pt>
                <c:pt idx="650">
                  <c:v>40239</c:v>
                </c:pt>
                <c:pt idx="651">
                  <c:v>40240</c:v>
                </c:pt>
                <c:pt idx="652">
                  <c:v>40241</c:v>
                </c:pt>
                <c:pt idx="653">
                  <c:v>40242</c:v>
                </c:pt>
                <c:pt idx="654">
                  <c:v>40245</c:v>
                </c:pt>
                <c:pt idx="655">
                  <c:v>40246</c:v>
                </c:pt>
                <c:pt idx="656">
                  <c:v>40247</c:v>
                </c:pt>
                <c:pt idx="657">
                  <c:v>40248</c:v>
                </c:pt>
                <c:pt idx="658">
                  <c:v>40249</c:v>
                </c:pt>
                <c:pt idx="659">
                  <c:v>40252</c:v>
                </c:pt>
                <c:pt idx="660">
                  <c:v>40253</c:v>
                </c:pt>
                <c:pt idx="661">
                  <c:v>40254</c:v>
                </c:pt>
                <c:pt idx="662">
                  <c:v>40255</c:v>
                </c:pt>
                <c:pt idx="663">
                  <c:v>40256</c:v>
                </c:pt>
                <c:pt idx="664">
                  <c:v>40259</c:v>
                </c:pt>
                <c:pt idx="665">
                  <c:v>40260</c:v>
                </c:pt>
                <c:pt idx="666">
                  <c:v>40261</c:v>
                </c:pt>
                <c:pt idx="667">
                  <c:v>40262</c:v>
                </c:pt>
                <c:pt idx="668">
                  <c:v>40263</c:v>
                </c:pt>
                <c:pt idx="669">
                  <c:v>40266</c:v>
                </c:pt>
                <c:pt idx="670">
                  <c:v>40267</c:v>
                </c:pt>
                <c:pt idx="671">
                  <c:v>40268</c:v>
                </c:pt>
                <c:pt idx="672">
                  <c:v>40269</c:v>
                </c:pt>
                <c:pt idx="673">
                  <c:v>40274</c:v>
                </c:pt>
                <c:pt idx="674">
                  <c:v>40275</c:v>
                </c:pt>
                <c:pt idx="675">
                  <c:v>40276</c:v>
                </c:pt>
                <c:pt idx="676">
                  <c:v>40277</c:v>
                </c:pt>
                <c:pt idx="677">
                  <c:v>40280</c:v>
                </c:pt>
                <c:pt idx="678">
                  <c:v>40281</c:v>
                </c:pt>
                <c:pt idx="679">
                  <c:v>40282</c:v>
                </c:pt>
                <c:pt idx="680">
                  <c:v>40283</c:v>
                </c:pt>
                <c:pt idx="681">
                  <c:v>40284</c:v>
                </c:pt>
                <c:pt idx="682">
                  <c:v>40287</c:v>
                </c:pt>
                <c:pt idx="683">
                  <c:v>40288</c:v>
                </c:pt>
                <c:pt idx="684">
                  <c:v>40289</c:v>
                </c:pt>
                <c:pt idx="685">
                  <c:v>40290</c:v>
                </c:pt>
                <c:pt idx="686">
                  <c:v>40291</c:v>
                </c:pt>
                <c:pt idx="687">
                  <c:v>40294</c:v>
                </c:pt>
                <c:pt idx="688">
                  <c:v>40295</c:v>
                </c:pt>
                <c:pt idx="689">
                  <c:v>40296</c:v>
                </c:pt>
                <c:pt idx="690">
                  <c:v>40297</c:v>
                </c:pt>
                <c:pt idx="691">
                  <c:v>40298</c:v>
                </c:pt>
                <c:pt idx="692">
                  <c:v>40301</c:v>
                </c:pt>
                <c:pt idx="693">
                  <c:v>40302</c:v>
                </c:pt>
                <c:pt idx="694">
                  <c:v>40303</c:v>
                </c:pt>
                <c:pt idx="695">
                  <c:v>40304</c:v>
                </c:pt>
                <c:pt idx="696">
                  <c:v>40305</c:v>
                </c:pt>
                <c:pt idx="697">
                  <c:v>40308</c:v>
                </c:pt>
                <c:pt idx="698">
                  <c:v>40309</c:v>
                </c:pt>
                <c:pt idx="699">
                  <c:v>40310</c:v>
                </c:pt>
                <c:pt idx="700">
                  <c:v>40311</c:v>
                </c:pt>
                <c:pt idx="701">
                  <c:v>40312</c:v>
                </c:pt>
                <c:pt idx="702">
                  <c:v>40315</c:v>
                </c:pt>
                <c:pt idx="703">
                  <c:v>40316</c:v>
                </c:pt>
                <c:pt idx="704">
                  <c:v>40317</c:v>
                </c:pt>
                <c:pt idx="705">
                  <c:v>40318</c:v>
                </c:pt>
                <c:pt idx="706">
                  <c:v>40319</c:v>
                </c:pt>
                <c:pt idx="707">
                  <c:v>40322</c:v>
                </c:pt>
                <c:pt idx="708">
                  <c:v>40323</c:v>
                </c:pt>
                <c:pt idx="709">
                  <c:v>40324</c:v>
                </c:pt>
                <c:pt idx="710">
                  <c:v>40325</c:v>
                </c:pt>
                <c:pt idx="711">
                  <c:v>40326</c:v>
                </c:pt>
                <c:pt idx="712">
                  <c:v>40329</c:v>
                </c:pt>
                <c:pt idx="713">
                  <c:v>40330</c:v>
                </c:pt>
                <c:pt idx="714">
                  <c:v>40331</c:v>
                </c:pt>
                <c:pt idx="715">
                  <c:v>40332</c:v>
                </c:pt>
                <c:pt idx="716">
                  <c:v>40333</c:v>
                </c:pt>
                <c:pt idx="717">
                  <c:v>40336</c:v>
                </c:pt>
                <c:pt idx="718">
                  <c:v>40337</c:v>
                </c:pt>
                <c:pt idx="719">
                  <c:v>40338</c:v>
                </c:pt>
                <c:pt idx="720">
                  <c:v>40339</c:v>
                </c:pt>
                <c:pt idx="721">
                  <c:v>40340</c:v>
                </c:pt>
                <c:pt idx="722">
                  <c:v>40343</c:v>
                </c:pt>
                <c:pt idx="723">
                  <c:v>40344</c:v>
                </c:pt>
                <c:pt idx="724">
                  <c:v>40345</c:v>
                </c:pt>
                <c:pt idx="725">
                  <c:v>40346</c:v>
                </c:pt>
                <c:pt idx="726">
                  <c:v>40347</c:v>
                </c:pt>
                <c:pt idx="727">
                  <c:v>40350</c:v>
                </c:pt>
                <c:pt idx="728">
                  <c:v>40351</c:v>
                </c:pt>
                <c:pt idx="729">
                  <c:v>40352</c:v>
                </c:pt>
                <c:pt idx="730">
                  <c:v>40353</c:v>
                </c:pt>
                <c:pt idx="731">
                  <c:v>40354</c:v>
                </c:pt>
                <c:pt idx="732">
                  <c:v>40357</c:v>
                </c:pt>
                <c:pt idx="733">
                  <c:v>40358</c:v>
                </c:pt>
                <c:pt idx="734">
                  <c:v>40359</c:v>
                </c:pt>
                <c:pt idx="735">
                  <c:v>40360</c:v>
                </c:pt>
                <c:pt idx="736">
                  <c:v>40361</c:v>
                </c:pt>
                <c:pt idx="737">
                  <c:v>40364</c:v>
                </c:pt>
                <c:pt idx="738">
                  <c:v>40365</c:v>
                </c:pt>
                <c:pt idx="739">
                  <c:v>40366</c:v>
                </c:pt>
                <c:pt idx="740">
                  <c:v>40367</c:v>
                </c:pt>
                <c:pt idx="741">
                  <c:v>40368</c:v>
                </c:pt>
                <c:pt idx="742">
                  <c:v>40371</c:v>
                </c:pt>
                <c:pt idx="743">
                  <c:v>40372</c:v>
                </c:pt>
                <c:pt idx="744">
                  <c:v>40373</c:v>
                </c:pt>
                <c:pt idx="745">
                  <c:v>40374</c:v>
                </c:pt>
                <c:pt idx="746">
                  <c:v>40375</c:v>
                </c:pt>
                <c:pt idx="747">
                  <c:v>40378</c:v>
                </c:pt>
                <c:pt idx="748">
                  <c:v>40379</c:v>
                </c:pt>
                <c:pt idx="749">
                  <c:v>40380</c:v>
                </c:pt>
                <c:pt idx="750">
                  <c:v>40381</c:v>
                </c:pt>
                <c:pt idx="751">
                  <c:v>40382</c:v>
                </c:pt>
                <c:pt idx="752">
                  <c:v>40385</c:v>
                </c:pt>
                <c:pt idx="753">
                  <c:v>40386</c:v>
                </c:pt>
                <c:pt idx="754">
                  <c:v>40387</c:v>
                </c:pt>
                <c:pt idx="755">
                  <c:v>40388</c:v>
                </c:pt>
                <c:pt idx="756">
                  <c:v>40389</c:v>
                </c:pt>
                <c:pt idx="757">
                  <c:v>40392</c:v>
                </c:pt>
                <c:pt idx="758">
                  <c:v>40393</c:v>
                </c:pt>
                <c:pt idx="759">
                  <c:v>40394</c:v>
                </c:pt>
                <c:pt idx="760">
                  <c:v>40395</c:v>
                </c:pt>
                <c:pt idx="761">
                  <c:v>40396</c:v>
                </c:pt>
                <c:pt idx="762">
                  <c:v>40399</c:v>
                </c:pt>
                <c:pt idx="763">
                  <c:v>40400</c:v>
                </c:pt>
                <c:pt idx="764">
                  <c:v>40401</c:v>
                </c:pt>
                <c:pt idx="765">
                  <c:v>40402</c:v>
                </c:pt>
                <c:pt idx="766">
                  <c:v>40403</c:v>
                </c:pt>
                <c:pt idx="767">
                  <c:v>40406</c:v>
                </c:pt>
                <c:pt idx="768">
                  <c:v>40407</c:v>
                </c:pt>
                <c:pt idx="769">
                  <c:v>40408</c:v>
                </c:pt>
                <c:pt idx="770">
                  <c:v>40409</c:v>
                </c:pt>
                <c:pt idx="771">
                  <c:v>40410</c:v>
                </c:pt>
                <c:pt idx="772">
                  <c:v>40413</c:v>
                </c:pt>
                <c:pt idx="773">
                  <c:v>40414</c:v>
                </c:pt>
                <c:pt idx="774">
                  <c:v>40415</c:v>
                </c:pt>
                <c:pt idx="775">
                  <c:v>40416</c:v>
                </c:pt>
                <c:pt idx="776">
                  <c:v>40417</c:v>
                </c:pt>
                <c:pt idx="777">
                  <c:v>40420</c:v>
                </c:pt>
                <c:pt idx="778">
                  <c:v>40421</c:v>
                </c:pt>
                <c:pt idx="779">
                  <c:v>40422</c:v>
                </c:pt>
                <c:pt idx="780">
                  <c:v>40423</c:v>
                </c:pt>
                <c:pt idx="781">
                  <c:v>40424</c:v>
                </c:pt>
                <c:pt idx="782">
                  <c:v>40427</c:v>
                </c:pt>
                <c:pt idx="783">
                  <c:v>40428</c:v>
                </c:pt>
                <c:pt idx="784">
                  <c:v>40429</c:v>
                </c:pt>
                <c:pt idx="785">
                  <c:v>40430</c:v>
                </c:pt>
                <c:pt idx="786">
                  <c:v>40431</c:v>
                </c:pt>
                <c:pt idx="787">
                  <c:v>40434</c:v>
                </c:pt>
                <c:pt idx="788">
                  <c:v>40435</c:v>
                </c:pt>
                <c:pt idx="789">
                  <c:v>40436</c:v>
                </c:pt>
                <c:pt idx="790">
                  <c:v>40437</c:v>
                </c:pt>
                <c:pt idx="791">
                  <c:v>40438</c:v>
                </c:pt>
                <c:pt idx="792">
                  <c:v>40441</c:v>
                </c:pt>
                <c:pt idx="793">
                  <c:v>40442</c:v>
                </c:pt>
                <c:pt idx="794">
                  <c:v>40443</c:v>
                </c:pt>
                <c:pt idx="795">
                  <c:v>40444</c:v>
                </c:pt>
                <c:pt idx="796">
                  <c:v>40445</c:v>
                </c:pt>
                <c:pt idx="797">
                  <c:v>40448</c:v>
                </c:pt>
                <c:pt idx="798">
                  <c:v>40449</c:v>
                </c:pt>
                <c:pt idx="799">
                  <c:v>40450</c:v>
                </c:pt>
                <c:pt idx="800">
                  <c:v>40451</c:v>
                </c:pt>
                <c:pt idx="801">
                  <c:v>40452</c:v>
                </c:pt>
                <c:pt idx="802">
                  <c:v>40455</c:v>
                </c:pt>
                <c:pt idx="803">
                  <c:v>40456</c:v>
                </c:pt>
                <c:pt idx="804">
                  <c:v>40457</c:v>
                </c:pt>
                <c:pt idx="805">
                  <c:v>40458</c:v>
                </c:pt>
                <c:pt idx="806">
                  <c:v>40459</c:v>
                </c:pt>
                <c:pt idx="807">
                  <c:v>40462</c:v>
                </c:pt>
                <c:pt idx="808">
                  <c:v>40463</c:v>
                </c:pt>
                <c:pt idx="809">
                  <c:v>40464</c:v>
                </c:pt>
                <c:pt idx="810">
                  <c:v>40465</c:v>
                </c:pt>
                <c:pt idx="811">
                  <c:v>40466</c:v>
                </c:pt>
                <c:pt idx="812">
                  <c:v>40469</c:v>
                </c:pt>
                <c:pt idx="813">
                  <c:v>40470</c:v>
                </c:pt>
                <c:pt idx="814">
                  <c:v>40471</c:v>
                </c:pt>
                <c:pt idx="815">
                  <c:v>40472</c:v>
                </c:pt>
                <c:pt idx="816">
                  <c:v>40473</c:v>
                </c:pt>
                <c:pt idx="817">
                  <c:v>40476</c:v>
                </c:pt>
                <c:pt idx="818">
                  <c:v>40477</c:v>
                </c:pt>
                <c:pt idx="819">
                  <c:v>40478</c:v>
                </c:pt>
                <c:pt idx="820">
                  <c:v>40479</c:v>
                </c:pt>
                <c:pt idx="821">
                  <c:v>40480</c:v>
                </c:pt>
                <c:pt idx="822">
                  <c:v>40483</c:v>
                </c:pt>
                <c:pt idx="823">
                  <c:v>40484</c:v>
                </c:pt>
                <c:pt idx="824">
                  <c:v>40485</c:v>
                </c:pt>
                <c:pt idx="825">
                  <c:v>40486</c:v>
                </c:pt>
                <c:pt idx="826">
                  <c:v>40487</c:v>
                </c:pt>
                <c:pt idx="827">
                  <c:v>40490</c:v>
                </c:pt>
                <c:pt idx="828">
                  <c:v>40491</c:v>
                </c:pt>
                <c:pt idx="829">
                  <c:v>40492</c:v>
                </c:pt>
                <c:pt idx="830">
                  <c:v>40493</c:v>
                </c:pt>
                <c:pt idx="831">
                  <c:v>40494</c:v>
                </c:pt>
                <c:pt idx="832">
                  <c:v>40497</c:v>
                </c:pt>
                <c:pt idx="833">
                  <c:v>40498</c:v>
                </c:pt>
                <c:pt idx="834">
                  <c:v>40499</c:v>
                </c:pt>
                <c:pt idx="835">
                  <c:v>40500</c:v>
                </c:pt>
                <c:pt idx="836">
                  <c:v>40501</c:v>
                </c:pt>
                <c:pt idx="837">
                  <c:v>40504</c:v>
                </c:pt>
                <c:pt idx="838">
                  <c:v>40505</c:v>
                </c:pt>
                <c:pt idx="839">
                  <c:v>40506</c:v>
                </c:pt>
                <c:pt idx="840">
                  <c:v>40507</c:v>
                </c:pt>
                <c:pt idx="841">
                  <c:v>40508</c:v>
                </c:pt>
                <c:pt idx="842">
                  <c:v>40511</c:v>
                </c:pt>
                <c:pt idx="843">
                  <c:v>40512</c:v>
                </c:pt>
                <c:pt idx="844">
                  <c:v>40513</c:v>
                </c:pt>
                <c:pt idx="845">
                  <c:v>40514</c:v>
                </c:pt>
                <c:pt idx="846">
                  <c:v>40515</c:v>
                </c:pt>
                <c:pt idx="847">
                  <c:v>40518</c:v>
                </c:pt>
                <c:pt idx="848">
                  <c:v>40519</c:v>
                </c:pt>
                <c:pt idx="849">
                  <c:v>40520</c:v>
                </c:pt>
                <c:pt idx="850">
                  <c:v>40521</c:v>
                </c:pt>
                <c:pt idx="851">
                  <c:v>40522</c:v>
                </c:pt>
                <c:pt idx="852">
                  <c:v>40525</c:v>
                </c:pt>
                <c:pt idx="853">
                  <c:v>40526</c:v>
                </c:pt>
                <c:pt idx="854">
                  <c:v>40527</c:v>
                </c:pt>
                <c:pt idx="855">
                  <c:v>40528</c:v>
                </c:pt>
                <c:pt idx="856">
                  <c:v>40529</c:v>
                </c:pt>
                <c:pt idx="857">
                  <c:v>40532</c:v>
                </c:pt>
                <c:pt idx="858">
                  <c:v>40533</c:v>
                </c:pt>
                <c:pt idx="859">
                  <c:v>40534</c:v>
                </c:pt>
                <c:pt idx="860">
                  <c:v>40535</c:v>
                </c:pt>
                <c:pt idx="861">
                  <c:v>40536</c:v>
                </c:pt>
                <c:pt idx="862">
                  <c:v>40539</c:v>
                </c:pt>
                <c:pt idx="863">
                  <c:v>40540</c:v>
                </c:pt>
                <c:pt idx="864">
                  <c:v>40541</c:v>
                </c:pt>
                <c:pt idx="865">
                  <c:v>40542</c:v>
                </c:pt>
                <c:pt idx="866">
                  <c:v>40543</c:v>
                </c:pt>
                <c:pt idx="867">
                  <c:v>40546</c:v>
                </c:pt>
                <c:pt idx="868">
                  <c:v>40547</c:v>
                </c:pt>
                <c:pt idx="869">
                  <c:v>40548</c:v>
                </c:pt>
                <c:pt idx="870">
                  <c:v>40549</c:v>
                </c:pt>
                <c:pt idx="871">
                  <c:v>40550</c:v>
                </c:pt>
                <c:pt idx="872">
                  <c:v>40553</c:v>
                </c:pt>
                <c:pt idx="873">
                  <c:v>40554</c:v>
                </c:pt>
                <c:pt idx="874">
                  <c:v>40555</c:v>
                </c:pt>
                <c:pt idx="875">
                  <c:v>40556</c:v>
                </c:pt>
                <c:pt idx="876">
                  <c:v>40557</c:v>
                </c:pt>
                <c:pt idx="877">
                  <c:v>40560</c:v>
                </c:pt>
                <c:pt idx="878">
                  <c:v>40561</c:v>
                </c:pt>
                <c:pt idx="879">
                  <c:v>40562</c:v>
                </c:pt>
                <c:pt idx="880">
                  <c:v>40563</c:v>
                </c:pt>
                <c:pt idx="881">
                  <c:v>40564</c:v>
                </c:pt>
                <c:pt idx="882">
                  <c:v>40567</c:v>
                </c:pt>
                <c:pt idx="883">
                  <c:v>40568</c:v>
                </c:pt>
                <c:pt idx="884">
                  <c:v>40569</c:v>
                </c:pt>
                <c:pt idx="885">
                  <c:v>40570</c:v>
                </c:pt>
                <c:pt idx="886">
                  <c:v>40571</c:v>
                </c:pt>
                <c:pt idx="887">
                  <c:v>40574</c:v>
                </c:pt>
                <c:pt idx="888">
                  <c:v>40575</c:v>
                </c:pt>
                <c:pt idx="889">
                  <c:v>40576</c:v>
                </c:pt>
                <c:pt idx="890">
                  <c:v>40577</c:v>
                </c:pt>
                <c:pt idx="891">
                  <c:v>40578</c:v>
                </c:pt>
                <c:pt idx="892">
                  <c:v>40581</c:v>
                </c:pt>
                <c:pt idx="893">
                  <c:v>40582</c:v>
                </c:pt>
                <c:pt idx="894">
                  <c:v>40583</c:v>
                </c:pt>
                <c:pt idx="895">
                  <c:v>40584</c:v>
                </c:pt>
                <c:pt idx="896">
                  <c:v>40585</c:v>
                </c:pt>
                <c:pt idx="897">
                  <c:v>40588</c:v>
                </c:pt>
                <c:pt idx="898">
                  <c:v>40589</c:v>
                </c:pt>
                <c:pt idx="899">
                  <c:v>40590</c:v>
                </c:pt>
                <c:pt idx="900">
                  <c:v>40591</c:v>
                </c:pt>
                <c:pt idx="901">
                  <c:v>40592</c:v>
                </c:pt>
                <c:pt idx="902">
                  <c:v>40595</c:v>
                </c:pt>
                <c:pt idx="903">
                  <c:v>40596</c:v>
                </c:pt>
                <c:pt idx="904">
                  <c:v>40597</c:v>
                </c:pt>
                <c:pt idx="905">
                  <c:v>40598</c:v>
                </c:pt>
                <c:pt idx="906">
                  <c:v>40599</c:v>
                </c:pt>
                <c:pt idx="907">
                  <c:v>40602</c:v>
                </c:pt>
                <c:pt idx="908">
                  <c:v>40603</c:v>
                </c:pt>
                <c:pt idx="909">
                  <c:v>40604</c:v>
                </c:pt>
                <c:pt idx="910">
                  <c:v>40605</c:v>
                </c:pt>
                <c:pt idx="911">
                  <c:v>40606</c:v>
                </c:pt>
                <c:pt idx="912">
                  <c:v>40609</c:v>
                </c:pt>
                <c:pt idx="913">
                  <c:v>40610</c:v>
                </c:pt>
                <c:pt idx="914">
                  <c:v>40611</c:v>
                </c:pt>
                <c:pt idx="915">
                  <c:v>40612</c:v>
                </c:pt>
                <c:pt idx="916">
                  <c:v>40613</c:v>
                </c:pt>
                <c:pt idx="917">
                  <c:v>40616</c:v>
                </c:pt>
                <c:pt idx="918">
                  <c:v>40617</c:v>
                </c:pt>
                <c:pt idx="919">
                  <c:v>40618</c:v>
                </c:pt>
                <c:pt idx="920">
                  <c:v>40619</c:v>
                </c:pt>
                <c:pt idx="921">
                  <c:v>40620</c:v>
                </c:pt>
                <c:pt idx="922">
                  <c:v>40623</c:v>
                </c:pt>
                <c:pt idx="923">
                  <c:v>40624</c:v>
                </c:pt>
                <c:pt idx="924">
                  <c:v>40625</c:v>
                </c:pt>
                <c:pt idx="925">
                  <c:v>40626</c:v>
                </c:pt>
                <c:pt idx="926">
                  <c:v>40627</c:v>
                </c:pt>
                <c:pt idx="927">
                  <c:v>40630</c:v>
                </c:pt>
                <c:pt idx="928">
                  <c:v>40631</c:v>
                </c:pt>
                <c:pt idx="929">
                  <c:v>40632</c:v>
                </c:pt>
                <c:pt idx="930">
                  <c:v>40633</c:v>
                </c:pt>
                <c:pt idx="931">
                  <c:v>40634</c:v>
                </c:pt>
                <c:pt idx="932">
                  <c:v>40637</c:v>
                </c:pt>
                <c:pt idx="933">
                  <c:v>40638</c:v>
                </c:pt>
                <c:pt idx="934">
                  <c:v>40639</c:v>
                </c:pt>
                <c:pt idx="935">
                  <c:v>40640</c:v>
                </c:pt>
                <c:pt idx="936">
                  <c:v>40641</c:v>
                </c:pt>
                <c:pt idx="937">
                  <c:v>40644</c:v>
                </c:pt>
                <c:pt idx="938">
                  <c:v>40645</c:v>
                </c:pt>
                <c:pt idx="939">
                  <c:v>40646</c:v>
                </c:pt>
                <c:pt idx="940">
                  <c:v>40647</c:v>
                </c:pt>
                <c:pt idx="941">
                  <c:v>40648</c:v>
                </c:pt>
                <c:pt idx="942">
                  <c:v>40651</c:v>
                </c:pt>
                <c:pt idx="943">
                  <c:v>40652</c:v>
                </c:pt>
                <c:pt idx="944">
                  <c:v>40653</c:v>
                </c:pt>
                <c:pt idx="945">
                  <c:v>40654</c:v>
                </c:pt>
                <c:pt idx="946">
                  <c:v>40659</c:v>
                </c:pt>
                <c:pt idx="947">
                  <c:v>40660</c:v>
                </c:pt>
                <c:pt idx="948">
                  <c:v>40661</c:v>
                </c:pt>
                <c:pt idx="949">
                  <c:v>40662</c:v>
                </c:pt>
                <c:pt idx="950">
                  <c:v>40665</c:v>
                </c:pt>
                <c:pt idx="951">
                  <c:v>40666</c:v>
                </c:pt>
                <c:pt idx="952">
                  <c:v>40667</c:v>
                </c:pt>
                <c:pt idx="953">
                  <c:v>40668</c:v>
                </c:pt>
                <c:pt idx="954">
                  <c:v>40669</c:v>
                </c:pt>
                <c:pt idx="955">
                  <c:v>40672</c:v>
                </c:pt>
                <c:pt idx="956">
                  <c:v>40673</c:v>
                </c:pt>
                <c:pt idx="957">
                  <c:v>40674</c:v>
                </c:pt>
                <c:pt idx="958">
                  <c:v>40675</c:v>
                </c:pt>
                <c:pt idx="959">
                  <c:v>40676</c:v>
                </c:pt>
                <c:pt idx="960">
                  <c:v>40679</c:v>
                </c:pt>
                <c:pt idx="961">
                  <c:v>40680</c:v>
                </c:pt>
                <c:pt idx="962">
                  <c:v>40681</c:v>
                </c:pt>
                <c:pt idx="963">
                  <c:v>40682</c:v>
                </c:pt>
                <c:pt idx="964">
                  <c:v>40683</c:v>
                </c:pt>
                <c:pt idx="965">
                  <c:v>40686</c:v>
                </c:pt>
                <c:pt idx="966">
                  <c:v>40687</c:v>
                </c:pt>
                <c:pt idx="967">
                  <c:v>40688</c:v>
                </c:pt>
                <c:pt idx="968">
                  <c:v>40689</c:v>
                </c:pt>
                <c:pt idx="969">
                  <c:v>40690</c:v>
                </c:pt>
                <c:pt idx="970">
                  <c:v>40693</c:v>
                </c:pt>
                <c:pt idx="971">
                  <c:v>40694</c:v>
                </c:pt>
                <c:pt idx="972">
                  <c:v>40695</c:v>
                </c:pt>
                <c:pt idx="973">
                  <c:v>40696</c:v>
                </c:pt>
                <c:pt idx="974">
                  <c:v>40697</c:v>
                </c:pt>
                <c:pt idx="975">
                  <c:v>40700</c:v>
                </c:pt>
                <c:pt idx="976">
                  <c:v>40701</c:v>
                </c:pt>
                <c:pt idx="977">
                  <c:v>40702</c:v>
                </c:pt>
                <c:pt idx="978">
                  <c:v>40703</c:v>
                </c:pt>
                <c:pt idx="979">
                  <c:v>40704</c:v>
                </c:pt>
                <c:pt idx="980">
                  <c:v>40707</c:v>
                </c:pt>
                <c:pt idx="981">
                  <c:v>40708</c:v>
                </c:pt>
                <c:pt idx="982">
                  <c:v>40709</c:v>
                </c:pt>
                <c:pt idx="983">
                  <c:v>40710</c:v>
                </c:pt>
                <c:pt idx="984">
                  <c:v>40711</c:v>
                </c:pt>
                <c:pt idx="985">
                  <c:v>40714</c:v>
                </c:pt>
                <c:pt idx="986">
                  <c:v>40715</c:v>
                </c:pt>
                <c:pt idx="987">
                  <c:v>40716</c:v>
                </c:pt>
                <c:pt idx="988">
                  <c:v>40717</c:v>
                </c:pt>
                <c:pt idx="989">
                  <c:v>40718</c:v>
                </c:pt>
                <c:pt idx="990">
                  <c:v>40721</c:v>
                </c:pt>
                <c:pt idx="991">
                  <c:v>40722</c:v>
                </c:pt>
                <c:pt idx="992">
                  <c:v>40723</c:v>
                </c:pt>
                <c:pt idx="993">
                  <c:v>40724</c:v>
                </c:pt>
                <c:pt idx="994">
                  <c:v>40725</c:v>
                </c:pt>
                <c:pt idx="995">
                  <c:v>40728</c:v>
                </c:pt>
                <c:pt idx="996">
                  <c:v>40729</c:v>
                </c:pt>
                <c:pt idx="997">
                  <c:v>40730</c:v>
                </c:pt>
                <c:pt idx="998">
                  <c:v>40731</c:v>
                </c:pt>
                <c:pt idx="999">
                  <c:v>40732</c:v>
                </c:pt>
                <c:pt idx="1000">
                  <c:v>40735</c:v>
                </c:pt>
                <c:pt idx="1001">
                  <c:v>40736</c:v>
                </c:pt>
                <c:pt idx="1002">
                  <c:v>40737</c:v>
                </c:pt>
                <c:pt idx="1003">
                  <c:v>40738</c:v>
                </c:pt>
                <c:pt idx="1004">
                  <c:v>40739</c:v>
                </c:pt>
                <c:pt idx="1005">
                  <c:v>40742</c:v>
                </c:pt>
                <c:pt idx="1006">
                  <c:v>40743</c:v>
                </c:pt>
                <c:pt idx="1007">
                  <c:v>40744</c:v>
                </c:pt>
                <c:pt idx="1008">
                  <c:v>40745</c:v>
                </c:pt>
                <c:pt idx="1009">
                  <c:v>40746</c:v>
                </c:pt>
                <c:pt idx="1010">
                  <c:v>40749</c:v>
                </c:pt>
                <c:pt idx="1011">
                  <c:v>40750</c:v>
                </c:pt>
                <c:pt idx="1012">
                  <c:v>40751</c:v>
                </c:pt>
                <c:pt idx="1013">
                  <c:v>40752</c:v>
                </c:pt>
                <c:pt idx="1014">
                  <c:v>40753</c:v>
                </c:pt>
                <c:pt idx="1015">
                  <c:v>40756</c:v>
                </c:pt>
                <c:pt idx="1016">
                  <c:v>40757</c:v>
                </c:pt>
                <c:pt idx="1017">
                  <c:v>40758</c:v>
                </c:pt>
                <c:pt idx="1018">
                  <c:v>40759</c:v>
                </c:pt>
                <c:pt idx="1019">
                  <c:v>40760</c:v>
                </c:pt>
                <c:pt idx="1020">
                  <c:v>40763</c:v>
                </c:pt>
                <c:pt idx="1021">
                  <c:v>40764</c:v>
                </c:pt>
                <c:pt idx="1022">
                  <c:v>40765</c:v>
                </c:pt>
                <c:pt idx="1023">
                  <c:v>40766</c:v>
                </c:pt>
                <c:pt idx="1024">
                  <c:v>40767</c:v>
                </c:pt>
                <c:pt idx="1025">
                  <c:v>40770</c:v>
                </c:pt>
                <c:pt idx="1026">
                  <c:v>40771</c:v>
                </c:pt>
                <c:pt idx="1027">
                  <c:v>40773</c:v>
                </c:pt>
                <c:pt idx="1028">
                  <c:v>40774</c:v>
                </c:pt>
                <c:pt idx="1029">
                  <c:v>40777</c:v>
                </c:pt>
                <c:pt idx="1030">
                  <c:v>40778</c:v>
                </c:pt>
                <c:pt idx="1031">
                  <c:v>40779</c:v>
                </c:pt>
                <c:pt idx="1032">
                  <c:v>40780</c:v>
                </c:pt>
                <c:pt idx="1033">
                  <c:v>40781</c:v>
                </c:pt>
                <c:pt idx="1034">
                  <c:v>40784</c:v>
                </c:pt>
                <c:pt idx="1035">
                  <c:v>40785</c:v>
                </c:pt>
                <c:pt idx="1036">
                  <c:v>40786</c:v>
                </c:pt>
                <c:pt idx="1037">
                  <c:v>40787</c:v>
                </c:pt>
                <c:pt idx="1038">
                  <c:v>40788</c:v>
                </c:pt>
                <c:pt idx="1039">
                  <c:v>40791</c:v>
                </c:pt>
                <c:pt idx="1040">
                  <c:v>40792</c:v>
                </c:pt>
                <c:pt idx="1041">
                  <c:v>40793</c:v>
                </c:pt>
                <c:pt idx="1042">
                  <c:v>40794</c:v>
                </c:pt>
                <c:pt idx="1043">
                  <c:v>40795</c:v>
                </c:pt>
                <c:pt idx="1044">
                  <c:v>40798</c:v>
                </c:pt>
                <c:pt idx="1045">
                  <c:v>40799</c:v>
                </c:pt>
                <c:pt idx="1046">
                  <c:v>40800</c:v>
                </c:pt>
                <c:pt idx="1047">
                  <c:v>40801</c:v>
                </c:pt>
                <c:pt idx="1048">
                  <c:v>40802</c:v>
                </c:pt>
                <c:pt idx="1049">
                  <c:v>40805</c:v>
                </c:pt>
                <c:pt idx="1050">
                  <c:v>40806</c:v>
                </c:pt>
                <c:pt idx="1051">
                  <c:v>40807</c:v>
                </c:pt>
                <c:pt idx="1052">
                  <c:v>40808</c:v>
                </c:pt>
                <c:pt idx="1053">
                  <c:v>40809</c:v>
                </c:pt>
                <c:pt idx="1054">
                  <c:v>40812</c:v>
                </c:pt>
                <c:pt idx="1055">
                  <c:v>40813</c:v>
                </c:pt>
                <c:pt idx="1056">
                  <c:v>40814</c:v>
                </c:pt>
                <c:pt idx="1057">
                  <c:v>40815</c:v>
                </c:pt>
                <c:pt idx="1058">
                  <c:v>40816</c:v>
                </c:pt>
                <c:pt idx="1059">
                  <c:v>40819</c:v>
                </c:pt>
                <c:pt idx="1060">
                  <c:v>40820</c:v>
                </c:pt>
                <c:pt idx="1061">
                  <c:v>40821</c:v>
                </c:pt>
                <c:pt idx="1062">
                  <c:v>40822</c:v>
                </c:pt>
                <c:pt idx="1063">
                  <c:v>40823</c:v>
                </c:pt>
                <c:pt idx="1064">
                  <c:v>40826</c:v>
                </c:pt>
                <c:pt idx="1065">
                  <c:v>40827</c:v>
                </c:pt>
                <c:pt idx="1066">
                  <c:v>40828</c:v>
                </c:pt>
                <c:pt idx="1067">
                  <c:v>40829</c:v>
                </c:pt>
                <c:pt idx="1068">
                  <c:v>40830</c:v>
                </c:pt>
                <c:pt idx="1069">
                  <c:v>40833</c:v>
                </c:pt>
                <c:pt idx="1070">
                  <c:v>40834</c:v>
                </c:pt>
                <c:pt idx="1071">
                  <c:v>40835</c:v>
                </c:pt>
                <c:pt idx="1072">
                  <c:v>40836</c:v>
                </c:pt>
                <c:pt idx="1073">
                  <c:v>40837</c:v>
                </c:pt>
                <c:pt idx="1074">
                  <c:v>40840</c:v>
                </c:pt>
                <c:pt idx="1075">
                  <c:v>40841</c:v>
                </c:pt>
                <c:pt idx="1076">
                  <c:v>40842</c:v>
                </c:pt>
                <c:pt idx="1077">
                  <c:v>40843</c:v>
                </c:pt>
                <c:pt idx="1078">
                  <c:v>40844</c:v>
                </c:pt>
                <c:pt idx="1079">
                  <c:v>40847</c:v>
                </c:pt>
                <c:pt idx="1080">
                  <c:v>40848</c:v>
                </c:pt>
                <c:pt idx="1081">
                  <c:v>40849</c:v>
                </c:pt>
                <c:pt idx="1082">
                  <c:v>40850</c:v>
                </c:pt>
                <c:pt idx="1083">
                  <c:v>40851</c:v>
                </c:pt>
                <c:pt idx="1084">
                  <c:v>40854</c:v>
                </c:pt>
                <c:pt idx="1085">
                  <c:v>40855</c:v>
                </c:pt>
                <c:pt idx="1086">
                  <c:v>40856</c:v>
                </c:pt>
                <c:pt idx="1087">
                  <c:v>40857</c:v>
                </c:pt>
                <c:pt idx="1088">
                  <c:v>40858</c:v>
                </c:pt>
                <c:pt idx="1089">
                  <c:v>40861</c:v>
                </c:pt>
                <c:pt idx="1090">
                  <c:v>40862</c:v>
                </c:pt>
                <c:pt idx="1091">
                  <c:v>40863</c:v>
                </c:pt>
                <c:pt idx="1092">
                  <c:v>40864</c:v>
                </c:pt>
                <c:pt idx="1093">
                  <c:v>40865</c:v>
                </c:pt>
                <c:pt idx="1094">
                  <c:v>40868</c:v>
                </c:pt>
                <c:pt idx="1095">
                  <c:v>40869</c:v>
                </c:pt>
                <c:pt idx="1096">
                  <c:v>40870</c:v>
                </c:pt>
                <c:pt idx="1097">
                  <c:v>40871</c:v>
                </c:pt>
                <c:pt idx="1098">
                  <c:v>40872</c:v>
                </c:pt>
                <c:pt idx="1099">
                  <c:v>40875</c:v>
                </c:pt>
                <c:pt idx="1100">
                  <c:v>40876</c:v>
                </c:pt>
                <c:pt idx="1101">
                  <c:v>40877</c:v>
                </c:pt>
                <c:pt idx="1102">
                  <c:v>40878</c:v>
                </c:pt>
                <c:pt idx="1103">
                  <c:v>40879</c:v>
                </c:pt>
                <c:pt idx="1104">
                  <c:v>40882</c:v>
                </c:pt>
                <c:pt idx="1105">
                  <c:v>40883</c:v>
                </c:pt>
                <c:pt idx="1106">
                  <c:v>40884</c:v>
                </c:pt>
                <c:pt idx="1107">
                  <c:v>40885</c:v>
                </c:pt>
                <c:pt idx="1108">
                  <c:v>40886</c:v>
                </c:pt>
                <c:pt idx="1109">
                  <c:v>40889</c:v>
                </c:pt>
                <c:pt idx="1110">
                  <c:v>40890</c:v>
                </c:pt>
                <c:pt idx="1111">
                  <c:v>40891</c:v>
                </c:pt>
                <c:pt idx="1112">
                  <c:v>40892</c:v>
                </c:pt>
                <c:pt idx="1113">
                  <c:v>40893</c:v>
                </c:pt>
                <c:pt idx="1114">
                  <c:v>40896</c:v>
                </c:pt>
                <c:pt idx="1115">
                  <c:v>40897</c:v>
                </c:pt>
                <c:pt idx="1116">
                  <c:v>40898</c:v>
                </c:pt>
                <c:pt idx="1117">
                  <c:v>40899</c:v>
                </c:pt>
                <c:pt idx="1118">
                  <c:v>40900</c:v>
                </c:pt>
                <c:pt idx="1119">
                  <c:v>40904</c:v>
                </c:pt>
                <c:pt idx="1120">
                  <c:v>40905</c:v>
                </c:pt>
                <c:pt idx="1121">
                  <c:v>40906</c:v>
                </c:pt>
                <c:pt idx="1122">
                  <c:v>40907</c:v>
                </c:pt>
                <c:pt idx="1123">
                  <c:v>40910</c:v>
                </c:pt>
                <c:pt idx="1124">
                  <c:v>40911</c:v>
                </c:pt>
                <c:pt idx="1125">
                  <c:v>40912</c:v>
                </c:pt>
                <c:pt idx="1126">
                  <c:v>40913</c:v>
                </c:pt>
                <c:pt idx="1127">
                  <c:v>40914</c:v>
                </c:pt>
                <c:pt idx="1128">
                  <c:v>40917</c:v>
                </c:pt>
                <c:pt idx="1129">
                  <c:v>40918</c:v>
                </c:pt>
                <c:pt idx="1130">
                  <c:v>40919</c:v>
                </c:pt>
                <c:pt idx="1131">
                  <c:v>40920</c:v>
                </c:pt>
                <c:pt idx="1132">
                  <c:v>40921</c:v>
                </c:pt>
                <c:pt idx="1133">
                  <c:v>40924</c:v>
                </c:pt>
                <c:pt idx="1134">
                  <c:v>40925</c:v>
                </c:pt>
                <c:pt idx="1135">
                  <c:v>40926</c:v>
                </c:pt>
                <c:pt idx="1136">
                  <c:v>40927</c:v>
                </c:pt>
                <c:pt idx="1137">
                  <c:v>40928</c:v>
                </c:pt>
                <c:pt idx="1138">
                  <c:v>40931</c:v>
                </c:pt>
                <c:pt idx="1139">
                  <c:v>40932</c:v>
                </c:pt>
                <c:pt idx="1140">
                  <c:v>40933</c:v>
                </c:pt>
                <c:pt idx="1141">
                  <c:v>40934</c:v>
                </c:pt>
                <c:pt idx="1142">
                  <c:v>40935</c:v>
                </c:pt>
                <c:pt idx="1143">
                  <c:v>40938</c:v>
                </c:pt>
                <c:pt idx="1144">
                  <c:v>40939</c:v>
                </c:pt>
                <c:pt idx="1145">
                  <c:v>40940</c:v>
                </c:pt>
                <c:pt idx="1146">
                  <c:v>40941</c:v>
                </c:pt>
                <c:pt idx="1147">
                  <c:v>40942</c:v>
                </c:pt>
                <c:pt idx="1148">
                  <c:v>40945</c:v>
                </c:pt>
                <c:pt idx="1149">
                  <c:v>40946</c:v>
                </c:pt>
                <c:pt idx="1150">
                  <c:v>40947</c:v>
                </c:pt>
                <c:pt idx="1151">
                  <c:v>40948</c:v>
                </c:pt>
                <c:pt idx="1152">
                  <c:v>40949</c:v>
                </c:pt>
                <c:pt idx="1153">
                  <c:v>40952</c:v>
                </c:pt>
                <c:pt idx="1154">
                  <c:v>40953</c:v>
                </c:pt>
                <c:pt idx="1155">
                  <c:v>40954</c:v>
                </c:pt>
                <c:pt idx="1156">
                  <c:v>40955</c:v>
                </c:pt>
                <c:pt idx="1157">
                  <c:v>40956</c:v>
                </c:pt>
                <c:pt idx="1158">
                  <c:v>40959</c:v>
                </c:pt>
                <c:pt idx="1159">
                  <c:v>40960</c:v>
                </c:pt>
                <c:pt idx="1160">
                  <c:v>40961</c:v>
                </c:pt>
                <c:pt idx="1161">
                  <c:v>40962</c:v>
                </c:pt>
                <c:pt idx="1162">
                  <c:v>40963</c:v>
                </c:pt>
                <c:pt idx="1163">
                  <c:v>40966</c:v>
                </c:pt>
                <c:pt idx="1164">
                  <c:v>40967</c:v>
                </c:pt>
                <c:pt idx="1165">
                  <c:v>40968</c:v>
                </c:pt>
                <c:pt idx="1166">
                  <c:v>40969</c:v>
                </c:pt>
                <c:pt idx="1167">
                  <c:v>40970</c:v>
                </c:pt>
                <c:pt idx="1168">
                  <c:v>40973</c:v>
                </c:pt>
                <c:pt idx="1169">
                  <c:v>40974</c:v>
                </c:pt>
                <c:pt idx="1170">
                  <c:v>40975</c:v>
                </c:pt>
                <c:pt idx="1171">
                  <c:v>40976</c:v>
                </c:pt>
                <c:pt idx="1172">
                  <c:v>40977</c:v>
                </c:pt>
                <c:pt idx="1173">
                  <c:v>40980</c:v>
                </c:pt>
                <c:pt idx="1174">
                  <c:v>40981</c:v>
                </c:pt>
                <c:pt idx="1175">
                  <c:v>40982</c:v>
                </c:pt>
                <c:pt idx="1176">
                  <c:v>40983</c:v>
                </c:pt>
                <c:pt idx="1177">
                  <c:v>40984</c:v>
                </c:pt>
                <c:pt idx="1178">
                  <c:v>40987</c:v>
                </c:pt>
                <c:pt idx="1179">
                  <c:v>40988</c:v>
                </c:pt>
                <c:pt idx="1180">
                  <c:v>40989</c:v>
                </c:pt>
                <c:pt idx="1181">
                  <c:v>40990</c:v>
                </c:pt>
                <c:pt idx="1182">
                  <c:v>40991</c:v>
                </c:pt>
                <c:pt idx="1183">
                  <c:v>40994</c:v>
                </c:pt>
                <c:pt idx="1184">
                  <c:v>40995</c:v>
                </c:pt>
                <c:pt idx="1185">
                  <c:v>40996</c:v>
                </c:pt>
                <c:pt idx="1186">
                  <c:v>40997</c:v>
                </c:pt>
                <c:pt idx="1187">
                  <c:v>40998</c:v>
                </c:pt>
                <c:pt idx="1188">
                  <c:v>41001</c:v>
                </c:pt>
                <c:pt idx="1189">
                  <c:v>41002</c:v>
                </c:pt>
                <c:pt idx="1190">
                  <c:v>41003</c:v>
                </c:pt>
                <c:pt idx="1191">
                  <c:v>41004</c:v>
                </c:pt>
                <c:pt idx="1192">
                  <c:v>41009</c:v>
                </c:pt>
                <c:pt idx="1193">
                  <c:v>41010</c:v>
                </c:pt>
                <c:pt idx="1194">
                  <c:v>41011</c:v>
                </c:pt>
                <c:pt idx="1195">
                  <c:v>41012</c:v>
                </c:pt>
                <c:pt idx="1196">
                  <c:v>41015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1197"/>
                <c:pt idx="0">
                  <c:v>0.316280810689329</c:v>
                </c:pt>
                <c:pt idx="1">
                  <c:v>0.358854333757302</c:v>
                </c:pt>
                <c:pt idx="2">
                  <c:v>0.436712106116158</c:v>
                </c:pt>
                <c:pt idx="3">
                  <c:v>0.461141824225729</c:v>
                </c:pt>
                <c:pt idx="4">
                  <c:v>0.452221730102177</c:v>
                </c:pt>
                <c:pt idx="5">
                  <c:v>0.434346193645604</c:v>
                </c:pt>
                <c:pt idx="6">
                  <c:v>0.461543650079763</c:v>
                </c:pt>
                <c:pt idx="7">
                  <c:v>0.515302597681946</c:v>
                </c:pt>
                <c:pt idx="8">
                  <c:v>0.523905461508658</c:v>
                </c:pt>
                <c:pt idx="9">
                  <c:v>0.468269518499912</c:v>
                </c:pt>
                <c:pt idx="10">
                  <c:v>0.49069330588898</c:v>
                </c:pt>
                <c:pt idx="11">
                  <c:v>0.486141435247464</c:v>
                </c:pt>
                <c:pt idx="12">
                  <c:v>0.521433974424889</c:v>
                </c:pt>
                <c:pt idx="13">
                  <c:v>0.475462835907646</c:v>
                </c:pt>
                <c:pt idx="14">
                  <c:v>0.463950927684198</c:v>
                </c:pt>
                <c:pt idx="15">
                  <c:v>0.485803565979256</c:v>
                </c:pt>
                <c:pt idx="16">
                  <c:v>0.500946999535016</c:v>
                </c:pt>
                <c:pt idx="17">
                  <c:v>0.451196870222658</c:v>
                </c:pt>
                <c:pt idx="18">
                  <c:v>0.471219557554832</c:v>
                </c:pt>
                <c:pt idx="19">
                  <c:v>0.487291421415287</c:v>
                </c:pt>
                <c:pt idx="20">
                  <c:v>0.512298335643872</c:v>
                </c:pt>
                <c:pt idx="21">
                  <c:v>0.523289374121234</c:v>
                </c:pt>
                <c:pt idx="22">
                  <c:v>0.500216198395784</c:v>
                </c:pt>
                <c:pt idx="23">
                  <c:v>0.512929649115467</c:v>
                </c:pt>
                <c:pt idx="24">
                  <c:v>0.499052248357592</c:v>
                </c:pt>
                <c:pt idx="25">
                  <c:v>0.49598000535093</c:v>
                </c:pt>
                <c:pt idx="26">
                  <c:v>0.514657361200034</c:v>
                </c:pt>
                <c:pt idx="27">
                  <c:v>0.470556480966178</c:v>
                </c:pt>
                <c:pt idx="28">
                  <c:v>0.462133419541316</c:v>
                </c:pt>
                <c:pt idx="29">
                  <c:v>0.45356870350634</c:v>
                </c:pt>
                <c:pt idx="30">
                  <c:v>0.459949458633335</c:v>
                </c:pt>
                <c:pt idx="31">
                  <c:v>0.503667081087367</c:v>
                </c:pt>
                <c:pt idx="32">
                  <c:v>0.522850397517704</c:v>
                </c:pt>
                <c:pt idx="33">
                  <c:v>0.507315758287754</c:v>
                </c:pt>
                <c:pt idx="34">
                  <c:v>0.493047649476418</c:v>
                </c:pt>
                <c:pt idx="35">
                  <c:v>0.501961615225159</c:v>
                </c:pt>
                <c:pt idx="36">
                  <c:v>0.482060491755383</c:v>
                </c:pt>
                <c:pt idx="37">
                  <c:v>0.48544743606758</c:v>
                </c:pt>
                <c:pt idx="38">
                  <c:v>0.464556863701319</c:v>
                </c:pt>
                <c:pt idx="39">
                  <c:v>0.468348862087355</c:v>
                </c:pt>
                <c:pt idx="40">
                  <c:v>0.484513819107382</c:v>
                </c:pt>
                <c:pt idx="41">
                  <c:v>0.454837924809044</c:v>
                </c:pt>
                <c:pt idx="42">
                  <c:v>0.383797697023683</c:v>
                </c:pt>
                <c:pt idx="43">
                  <c:v>0.367697924719021</c:v>
                </c:pt>
                <c:pt idx="44">
                  <c:v>0.376331039106867</c:v>
                </c:pt>
                <c:pt idx="45">
                  <c:v>0.347605758721252</c:v>
                </c:pt>
                <c:pt idx="46">
                  <c:v>0.331916823226192</c:v>
                </c:pt>
                <c:pt idx="47">
                  <c:v>0.307882647643419</c:v>
                </c:pt>
                <c:pt idx="48">
                  <c:v>0.315902047692798</c:v>
                </c:pt>
                <c:pt idx="49">
                  <c:v>0.306958519099031</c:v>
                </c:pt>
                <c:pt idx="50">
                  <c:v>0.29080714955983</c:v>
                </c:pt>
                <c:pt idx="51">
                  <c:v>0.266347647258081</c:v>
                </c:pt>
                <c:pt idx="52">
                  <c:v>0.279577002345475</c:v>
                </c:pt>
                <c:pt idx="53">
                  <c:v>0.267015057059181</c:v>
                </c:pt>
                <c:pt idx="54">
                  <c:v>0.402483605032199</c:v>
                </c:pt>
                <c:pt idx="55">
                  <c:v>0.416591610441763</c:v>
                </c:pt>
                <c:pt idx="56">
                  <c:v>0.377342627617267</c:v>
                </c:pt>
                <c:pt idx="57">
                  <c:v>0.370857961333898</c:v>
                </c:pt>
                <c:pt idx="58">
                  <c:v>0.366255689414897</c:v>
                </c:pt>
                <c:pt idx="59">
                  <c:v>0.364596917215703</c:v>
                </c:pt>
                <c:pt idx="60">
                  <c:v>0.356202513160915</c:v>
                </c:pt>
                <c:pt idx="61">
                  <c:v>0.332743042060794</c:v>
                </c:pt>
                <c:pt idx="62">
                  <c:v>0.32457520690097</c:v>
                </c:pt>
                <c:pt idx="63">
                  <c:v>0.327062567684965</c:v>
                </c:pt>
                <c:pt idx="64">
                  <c:v>0.337236376121417</c:v>
                </c:pt>
                <c:pt idx="65">
                  <c:v>0.340969972064247</c:v>
                </c:pt>
                <c:pt idx="66">
                  <c:v>0.311127762656609</c:v>
                </c:pt>
                <c:pt idx="67">
                  <c:v>0.308142453757428</c:v>
                </c:pt>
                <c:pt idx="68">
                  <c:v>0.323474795877889</c:v>
                </c:pt>
                <c:pt idx="69">
                  <c:v>0.343199914647272</c:v>
                </c:pt>
                <c:pt idx="70">
                  <c:v>0.347887963911833</c:v>
                </c:pt>
                <c:pt idx="71">
                  <c:v>0.363116633298713</c:v>
                </c:pt>
                <c:pt idx="72">
                  <c:v>0.39473012350959</c:v>
                </c:pt>
                <c:pt idx="73">
                  <c:v>0.443032526528304</c:v>
                </c:pt>
                <c:pt idx="74">
                  <c:v>0.468846160968891</c:v>
                </c:pt>
                <c:pt idx="75">
                  <c:v>0.491170627573491</c:v>
                </c:pt>
                <c:pt idx="76">
                  <c:v>0.878469638594041</c:v>
                </c:pt>
                <c:pt idx="77">
                  <c:v>0.952136426706769</c:v>
                </c:pt>
                <c:pt idx="78">
                  <c:v>0.959876509224548</c:v>
                </c:pt>
                <c:pt idx="79">
                  <c:v>0.983203803916456</c:v>
                </c:pt>
                <c:pt idx="80">
                  <c:v>1.02083879927329</c:v>
                </c:pt>
                <c:pt idx="81">
                  <c:v>1.04100528636679</c:v>
                </c:pt>
                <c:pt idx="82">
                  <c:v>1.02747540831526</c:v>
                </c:pt>
                <c:pt idx="83">
                  <c:v>1.06364844297194</c:v>
                </c:pt>
                <c:pt idx="84">
                  <c:v>1.09435531440814</c:v>
                </c:pt>
                <c:pt idx="85">
                  <c:v>1.12867668578461</c:v>
                </c:pt>
                <c:pt idx="86">
                  <c:v>1.14595384024592</c:v>
                </c:pt>
                <c:pt idx="87">
                  <c:v>1.16012387270988</c:v>
                </c:pt>
                <c:pt idx="88">
                  <c:v>1.14798211330387</c:v>
                </c:pt>
                <c:pt idx="89">
                  <c:v>0.977260974739575</c:v>
                </c:pt>
                <c:pt idx="90">
                  <c:v>0.853513368335624</c:v>
                </c:pt>
                <c:pt idx="91">
                  <c:v>0.773477524907086</c:v>
                </c:pt>
                <c:pt idx="92">
                  <c:v>0.726733835511148</c:v>
                </c:pt>
                <c:pt idx="93">
                  <c:v>0.70312163449069</c:v>
                </c:pt>
                <c:pt idx="94">
                  <c:v>0.681316060514369</c:v>
                </c:pt>
                <c:pt idx="95">
                  <c:v>0.470277389061327</c:v>
                </c:pt>
                <c:pt idx="96">
                  <c:v>0.456646189969552</c:v>
                </c:pt>
                <c:pt idx="97">
                  <c:v>0.379889335714512</c:v>
                </c:pt>
                <c:pt idx="98">
                  <c:v>0.331498539260642</c:v>
                </c:pt>
                <c:pt idx="99">
                  <c:v>0.299742093395835</c:v>
                </c:pt>
                <c:pt idx="100">
                  <c:v>0.303881737891916</c:v>
                </c:pt>
                <c:pt idx="101">
                  <c:v>0.280653483857907</c:v>
                </c:pt>
                <c:pt idx="102">
                  <c:v>0.259419982333253</c:v>
                </c:pt>
                <c:pt idx="103">
                  <c:v>0.271730899052047</c:v>
                </c:pt>
                <c:pt idx="104">
                  <c:v>0.230874995101562</c:v>
                </c:pt>
                <c:pt idx="105">
                  <c:v>0.213467423439777</c:v>
                </c:pt>
                <c:pt idx="106">
                  <c:v>0.195562372077026</c:v>
                </c:pt>
                <c:pt idx="107">
                  <c:v>0.197293858863856</c:v>
                </c:pt>
                <c:pt idx="108">
                  <c:v>0.164993409636955</c:v>
                </c:pt>
                <c:pt idx="109">
                  <c:v>0.141253543453005</c:v>
                </c:pt>
                <c:pt idx="110">
                  <c:v>0.107097382795319</c:v>
                </c:pt>
                <c:pt idx="111">
                  <c:v>0.135752821157733</c:v>
                </c:pt>
                <c:pt idx="112">
                  <c:v>0.0950257298558862</c:v>
                </c:pt>
                <c:pt idx="113">
                  <c:v>0.09512269966287</c:v>
                </c:pt>
                <c:pt idx="114">
                  <c:v>0.141886617573687</c:v>
                </c:pt>
                <c:pt idx="115">
                  <c:v>0.136748503024813</c:v>
                </c:pt>
                <c:pt idx="116">
                  <c:v>0.120138808423846</c:v>
                </c:pt>
                <c:pt idx="117">
                  <c:v>0.12531629960413</c:v>
                </c:pt>
                <c:pt idx="118">
                  <c:v>0.109355608288598</c:v>
                </c:pt>
                <c:pt idx="119">
                  <c:v>0.101207294499074</c:v>
                </c:pt>
                <c:pt idx="120">
                  <c:v>0.0961332923020801</c:v>
                </c:pt>
                <c:pt idx="121">
                  <c:v>0.0483925907245548</c:v>
                </c:pt>
                <c:pt idx="122">
                  <c:v>0.0369636222305184</c:v>
                </c:pt>
                <c:pt idx="123">
                  <c:v>-0.0122052463805842</c:v>
                </c:pt>
                <c:pt idx="124">
                  <c:v>-0.030401608996089</c:v>
                </c:pt>
                <c:pt idx="125">
                  <c:v>-0.0569981549608233</c:v>
                </c:pt>
                <c:pt idx="126">
                  <c:v>-0.0413507687186477</c:v>
                </c:pt>
                <c:pt idx="127">
                  <c:v>-0.0505717374245077</c:v>
                </c:pt>
                <c:pt idx="128">
                  <c:v>-0.0226101281045378</c:v>
                </c:pt>
                <c:pt idx="129">
                  <c:v>-0.0360721634857885</c:v>
                </c:pt>
                <c:pt idx="130">
                  <c:v>-0.0127910147386935</c:v>
                </c:pt>
                <c:pt idx="131">
                  <c:v>-0.0137118290560027</c:v>
                </c:pt>
                <c:pt idx="132">
                  <c:v>-0.00496693924625308</c:v>
                </c:pt>
                <c:pt idx="133">
                  <c:v>0.0407458459676549</c:v>
                </c:pt>
                <c:pt idx="134">
                  <c:v>0.0382483769650301</c:v>
                </c:pt>
                <c:pt idx="135">
                  <c:v>0.0377239877161868</c:v>
                </c:pt>
                <c:pt idx="136">
                  <c:v>0.0501322497939399</c:v>
                </c:pt>
                <c:pt idx="137">
                  <c:v>0.0435659475808624</c:v>
                </c:pt>
                <c:pt idx="138">
                  <c:v>0.0480189591644009</c:v>
                </c:pt>
                <c:pt idx="139">
                  <c:v>0.0225598378275076</c:v>
                </c:pt>
                <c:pt idx="140">
                  <c:v>0.0334454816773893</c:v>
                </c:pt>
                <c:pt idx="141">
                  <c:v>0.039831973533348</c:v>
                </c:pt>
                <c:pt idx="142">
                  <c:v>0.0406090511536121</c:v>
                </c:pt>
                <c:pt idx="143">
                  <c:v>0.0652745103173897</c:v>
                </c:pt>
                <c:pt idx="144">
                  <c:v>0.0980660651443466</c:v>
                </c:pt>
                <c:pt idx="145">
                  <c:v>0.135324441435687</c:v>
                </c:pt>
                <c:pt idx="146">
                  <c:v>0.162267347495503</c:v>
                </c:pt>
                <c:pt idx="147">
                  <c:v>0.206564560451346</c:v>
                </c:pt>
                <c:pt idx="148">
                  <c:v>0.182984850536331</c:v>
                </c:pt>
                <c:pt idx="149">
                  <c:v>0.214630005598395</c:v>
                </c:pt>
                <c:pt idx="150">
                  <c:v>0.199090645101591</c:v>
                </c:pt>
                <c:pt idx="151">
                  <c:v>0.214485386968799</c:v>
                </c:pt>
                <c:pt idx="152">
                  <c:v>0.21421285420768</c:v>
                </c:pt>
                <c:pt idx="153">
                  <c:v>0.251582681992646</c:v>
                </c:pt>
                <c:pt idx="154">
                  <c:v>0.310395766946232</c:v>
                </c:pt>
                <c:pt idx="155">
                  <c:v>0.343445736657416</c:v>
                </c:pt>
                <c:pt idx="156">
                  <c:v>0.348721416972288</c:v>
                </c:pt>
                <c:pt idx="157">
                  <c:v>0.347791625585417</c:v>
                </c:pt>
                <c:pt idx="158">
                  <c:v>0.349727169182224</c:v>
                </c:pt>
                <c:pt idx="159">
                  <c:v>0.347642395763014</c:v>
                </c:pt>
                <c:pt idx="160">
                  <c:v>0.352826537359593</c:v>
                </c:pt>
                <c:pt idx="161">
                  <c:v>0.365692318411562</c:v>
                </c:pt>
                <c:pt idx="162">
                  <c:v>0.366177909448145</c:v>
                </c:pt>
                <c:pt idx="163">
                  <c:v>0.393269949013833</c:v>
                </c:pt>
                <c:pt idx="164">
                  <c:v>0.388059870654588</c:v>
                </c:pt>
                <c:pt idx="165">
                  <c:v>0.370684352064582</c:v>
                </c:pt>
                <c:pt idx="166">
                  <c:v>0.376191567219778</c:v>
                </c:pt>
                <c:pt idx="167">
                  <c:v>0.373429310090262</c:v>
                </c:pt>
                <c:pt idx="168">
                  <c:v>0.36124749538292</c:v>
                </c:pt>
                <c:pt idx="169">
                  <c:v>0.388974411548875</c:v>
                </c:pt>
                <c:pt idx="170">
                  <c:v>0.402814860447219</c:v>
                </c:pt>
                <c:pt idx="171">
                  <c:v>0.424796884845694</c:v>
                </c:pt>
                <c:pt idx="172">
                  <c:v>0.445001602800858</c:v>
                </c:pt>
                <c:pt idx="173">
                  <c:v>0.453771685783131</c:v>
                </c:pt>
                <c:pt idx="174">
                  <c:v>0.495123629444728</c:v>
                </c:pt>
                <c:pt idx="175">
                  <c:v>0.45044316651065</c:v>
                </c:pt>
                <c:pt idx="176">
                  <c:v>0.434242258972108</c:v>
                </c:pt>
                <c:pt idx="177">
                  <c:v>0.429018470990366</c:v>
                </c:pt>
                <c:pt idx="178">
                  <c:v>0.402864790820651</c:v>
                </c:pt>
                <c:pt idx="179">
                  <c:v>0.443292203947777</c:v>
                </c:pt>
                <c:pt idx="180">
                  <c:v>0.448129308935023</c:v>
                </c:pt>
                <c:pt idx="181">
                  <c:v>0.435318978141933</c:v>
                </c:pt>
                <c:pt idx="182">
                  <c:v>0.449866411458299</c:v>
                </c:pt>
                <c:pt idx="183">
                  <c:v>0.441289207723987</c:v>
                </c:pt>
                <c:pt idx="184">
                  <c:v>0.427155994321281</c:v>
                </c:pt>
                <c:pt idx="185">
                  <c:v>0.42571462802596</c:v>
                </c:pt>
                <c:pt idx="186">
                  <c:v>0.41601746535778</c:v>
                </c:pt>
                <c:pt idx="187">
                  <c:v>0.44175544290863</c:v>
                </c:pt>
                <c:pt idx="188">
                  <c:v>0.438526609430385</c:v>
                </c:pt>
                <c:pt idx="189">
                  <c:v>0.474073941636996</c:v>
                </c:pt>
                <c:pt idx="190">
                  <c:v>0.486361257037943</c:v>
                </c:pt>
                <c:pt idx="191">
                  <c:v>0.488333390405184</c:v>
                </c:pt>
                <c:pt idx="192">
                  <c:v>0.460577519052413</c:v>
                </c:pt>
                <c:pt idx="193">
                  <c:v>0.467913033064012</c:v>
                </c:pt>
                <c:pt idx="194">
                  <c:v>0.489761366485978</c:v>
                </c:pt>
                <c:pt idx="195">
                  <c:v>0.488179282329477</c:v>
                </c:pt>
                <c:pt idx="196">
                  <c:v>0.496207025278043</c:v>
                </c:pt>
                <c:pt idx="197">
                  <c:v>0.488703713611251</c:v>
                </c:pt>
                <c:pt idx="198">
                  <c:v>0.472898538340284</c:v>
                </c:pt>
                <c:pt idx="199">
                  <c:v>0.480733369248451</c:v>
                </c:pt>
                <c:pt idx="200">
                  <c:v>0.550050290726698</c:v>
                </c:pt>
                <c:pt idx="201">
                  <c:v>0.553980264474114</c:v>
                </c:pt>
                <c:pt idx="202">
                  <c:v>0.540178625777646</c:v>
                </c:pt>
                <c:pt idx="203">
                  <c:v>0.537306146257092</c:v>
                </c:pt>
                <c:pt idx="204">
                  <c:v>0.54848727475382</c:v>
                </c:pt>
                <c:pt idx="205">
                  <c:v>0.543860684819347</c:v>
                </c:pt>
                <c:pt idx="206">
                  <c:v>0.524541887297695</c:v>
                </c:pt>
                <c:pt idx="207">
                  <c:v>0.523534624810224</c:v>
                </c:pt>
                <c:pt idx="208">
                  <c:v>0.487922115310917</c:v>
                </c:pt>
                <c:pt idx="209">
                  <c:v>0.430725020582732</c:v>
                </c:pt>
                <c:pt idx="210">
                  <c:v>0.433322887623523</c:v>
                </c:pt>
                <c:pt idx="211">
                  <c:v>0.426868694470483</c:v>
                </c:pt>
                <c:pt idx="212">
                  <c:v>0.434617651846723</c:v>
                </c:pt>
                <c:pt idx="213">
                  <c:v>0.410854709534174</c:v>
                </c:pt>
                <c:pt idx="214">
                  <c:v>0.402038639497963</c:v>
                </c:pt>
                <c:pt idx="215">
                  <c:v>0.388435207942906</c:v>
                </c:pt>
                <c:pt idx="216">
                  <c:v>0.367568013970675</c:v>
                </c:pt>
                <c:pt idx="217">
                  <c:v>0.348829738478118</c:v>
                </c:pt>
                <c:pt idx="218">
                  <c:v>0.36295471873565</c:v>
                </c:pt>
                <c:pt idx="219">
                  <c:v>0.360601957486179</c:v>
                </c:pt>
                <c:pt idx="220">
                  <c:v>0.321926698216243</c:v>
                </c:pt>
                <c:pt idx="221">
                  <c:v>0.28124762254498</c:v>
                </c:pt>
                <c:pt idx="222">
                  <c:v>0.293262774466266</c:v>
                </c:pt>
                <c:pt idx="223">
                  <c:v>0.280303224071564</c:v>
                </c:pt>
                <c:pt idx="224">
                  <c:v>0.277034448914886</c:v>
                </c:pt>
                <c:pt idx="225">
                  <c:v>0.274741539717404</c:v>
                </c:pt>
                <c:pt idx="226">
                  <c:v>0.193259005806911</c:v>
                </c:pt>
                <c:pt idx="227">
                  <c:v>0.178956534839535</c:v>
                </c:pt>
                <c:pt idx="228">
                  <c:v>0.160456485860796</c:v>
                </c:pt>
                <c:pt idx="229">
                  <c:v>0.177609106375655</c:v>
                </c:pt>
                <c:pt idx="230">
                  <c:v>0.155435193393184</c:v>
                </c:pt>
                <c:pt idx="231">
                  <c:v>0.167489014059558</c:v>
                </c:pt>
                <c:pt idx="232">
                  <c:v>0.152856273223107</c:v>
                </c:pt>
                <c:pt idx="233">
                  <c:v>0.136763689435442</c:v>
                </c:pt>
                <c:pt idx="234">
                  <c:v>0.132748403101383</c:v>
                </c:pt>
                <c:pt idx="235">
                  <c:v>0.140870722239092</c:v>
                </c:pt>
                <c:pt idx="236">
                  <c:v>0.131170956806615</c:v>
                </c:pt>
                <c:pt idx="237">
                  <c:v>0.176128602779726</c:v>
                </c:pt>
                <c:pt idx="238">
                  <c:v>0.171663367091737</c:v>
                </c:pt>
                <c:pt idx="239">
                  <c:v>0.172162005076569</c:v>
                </c:pt>
                <c:pt idx="240">
                  <c:v>0.146792713686806</c:v>
                </c:pt>
                <c:pt idx="241">
                  <c:v>0.129234757150221</c:v>
                </c:pt>
                <c:pt idx="242">
                  <c:v>0.132604168275612</c:v>
                </c:pt>
                <c:pt idx="243">
                  <c:v>0.120614635328968</c:v>
                </c:pt>
                <c:pt idx="244">
                  <c:v>0.115376957825369</c:v>
                </c:pt>
                <c:pt idx="245">
                  <c:v>0.124881296017322</c:v>
                </c:pt>
                <c:pt idx="246">
                  <c:v>0.119214844345521</c:v>
                </c:pt>
                <c:pt idx="247">
                  <c:v>0.125259106041194</c:v>
                </c:pt>
                <c:pt idx="248">
                  <c:v>0.121398450914773</c:v>
                </c:pt>
                <c:pt idx="249">
                  <c:v>0.123827746727177</c:v>
                </c:pt>
                <c:pt idx="250">
                  <c:v>0.110618689042677</c:v>
                </c:pt>
                <c:pt idx="251">
                  <c:v>0.0707456296890967</c:v>
                </c:pt>
                <c:pt idx="252">
                  <c:v>0.0708888958371033</c:v>
                </c:pt>
                <c:pt idx="253">
                  <c:v>0.0680956435194203</c:v>
                </c:pt>
                <c:pt idx="254">
                  <c:v>0.0544472081904558</c:v>
                </c:pt>
                <c:pt idx="255">
                  <c:v>0.0399257294411889</c:v>
                </c:pt>
                <c:pt idx="256">
                  <c:v>0.0369225820753425</c:v>
                </c:pt>
                <c:pt idx="257">
                  <c:v>0.0252772196381744</c:v>
                </c:pt>
                <c:pt idx="258">
                  <c:v>0.0226374607097268</c:v>
                </c:pt>
                <c:pt idx="259">
                  <c:v>0.0526366165777272</c:v>
                </c:pt>
                <c:pt idx="260">
                  <c:v>0.0477864644159554</c:v>
                </c:pt>
                <c:pt idx="261">
                  <c:v>0.0651904396293559</c:v>
                </c:pt>
                <c:pt idx="262">
                  <c:v>0.0568388587499468</c:v>
                </c:pt>
                <c:pt idx="263">
                  <c:v>0.0286521789294327</c:v>
                </c:pt>
                <c:pt idx="264">
                  <c:v>0.0268927473536783</c:v>
                </c:pt>
                <c:pt idx="265">
                  <c:v>0.102940032827088</c:v>
                </c:pt>
                <c:pt idx="266">
                  <c:v>0.0915021321779756</c:v>
                </c:pt>
                <c:pt idx="267">
                  <c:v>0.0777386256906994</c:v>
                </c:pt>
                <c:pt idx="268">
                  <c:v>0.0856587500688644</c:v>
                </c:pt>
                <c:pt idx="269">
                  <c:v>0.0788360112759109</c:v>
                </c:pt>
                <c:pt idx="270">
                  <c:v>0.0948399045879903</c:v>
                </c:pt>
                <c:pt idx="271">
                  <c:v>0.0626436227844084</c:v>
                </c:pt>
                <c:pt idx="272">
                  <c:v>0.0784398137926199</c:v>
                </c:pt>
                <c:pt idx="273">
                  <c:v>0.0640398060669254</c:v>
                </c:pt>
                <c:pt idx="274">
                  <c:v>0.0555700003119571</c:v>
                </c:pt>
                <c:pt idx="275">
                  <c:v>0.0604443782602249</c:v>
                </c:pt>
                <c:pt idx="276">
                  <c:v>0.0595319854966474</c:v>
                </c:pt>
                <c:pt idx="277">
                  <c:v>0.0687559944394996</c:v>
                </c:pt>
                <c:pt idx="278">
                  <c:v>0.0549076836047199</c:v>
                </c:pt>
                <c:pt idx="279">
                  <c:v>0.0927032668401677</c:v>
                </c:pt>
                <c:pt idx="280">
                  <c:v>0.150963071999971</c:v>
                </c:pt>
                <c:pt idx="281">
                  <c:v>0.182682004907275</c:v>
                </c:pt>
                <c:pt idx="282">
                  <c:v>0.280727513040028</c:v>
                </c:pt>
                <c:pt idx="283">
                  <c:v>0.337155715456894</c:v>
                </c:pt>
                <c:pt idx="284">
                  <c:v>0.35522347115303</c:v>
                </c:pt>
                <c:pt idx="285">
                  <c:v>0.495260683240707</c:v>
                </c:pt>
                <c:pt idx="286">
                  <c:v>0.530697788585923</c:v>
                </c:pt>
                <c:pt idx="287">
                  <c:v>0.590701372814775</c:v>
                </c:pt>
                <c:pt idx="288">
                  <c:v>0.732961142868389</c:v>
                </c:pt>
                <c:pt idx="289">
                  <c:v>0.67330902875216</c:v>
                </c:pt>
                <c:pt idx="290">
                  <c:v>0.702083977451736</c:v>
                </c:pt>
                <c:pt idx="291">
                  <c:v>0.685105027239506</c:v>
                </c:pt>
                <c:pt idx="292">
                  <c:v>0.74161133369305</c:v>
                </c:pt>
                <c:pt idx="293">
                  <c:v>0.778011769035027</c:v>
                </c:pt>
                <c:pt idx="294">
                  <c:v>0.878576406459787</c:v>
                </c:pt>
                <c:pt idx="295">
                  <c:v>1.12549352845943</c:v>
                </c:pt>
                <c:pt idx="296">
                  <c:v>1.23063390570443</c:v>
                </c:pt>
                <c:pt idx="297">
                  <c:v>1.1728767997447</c:v>
                </c:pt>
                <c:pt idx="298">
                  <c:v>1.08760577855177</c:v>
                </c:pt>
                <c:pt idx="299">
                  <c:v>1.03677195580039</c:v>
                </c:pt>
                <c:pt idx="300">
                  <c:v>1.0421575709744</c:v>
                </c:pt>
                <c:pt idx="301">
                  <c:v>1.0337343963028</c:v>
                </c:pt>
                <c:pt idx="302">
                  <c:v>1.00908152891241</c:v>
                </c:pt>
                <c:pt idx="303">
                  <c:v>0.954444316573059</c:v>
                </c:pt>
                <c:pt idx="304">
                  <c:v>0.879510272050428</c:v>
                </c:pt>
                <c:pt idx="305">
                  <c:v>0.998128171228969</c:v>
                </c:pt>
                <c:pt idx="306">
                  <c:v>1.03775255220002</c:v>
                </c:pt>
                <c:pt idx="307">
                  <c:v>1.12927659109787</c:v>
                </c:pt>
                <c:pt idx="308">
                  <c:v>1.11535677281431</c:v>
                </c:pt>
                <c:pt idx="309">
                  <c:v>1.04724609292101</c:v>
                </c:pt>
                <c:pt idx="310">
                  <c:v>1.12790620701774</c:v>
                </c:pt>
                <c:pt idx="311">
                  <c:v>1.13656658394083</c:v>
                </c:pt>
                <c:pt idx="312">
                  <c:v>1.15555038463352</c:v>
                </c:pt>
                <c:pt idx="313">
                  <c:v>1.13850821721624</c:v>
                </c:pt>
                <c:pt idx="314">
                  <c:v>1.15075258208677</c:v>
                </c:pt>
                <c:pt idx="315">
                  <c:v>1.19028369146192</c:v>
                </c:pt>
                <c:pt idx="316">
                  <c:v>0.994710827204729</c:v>
                </c:pt>
                <c:pt idx="317">
                  <c:v>0.913888587940273</c:v>
                </c:pt>
                <c:pt idx="318">
                  <c:v>0.854445088723724</c:v>
                </c:pt>
                <c:pt idx="319">
                  <c:v>0.870162555770477</c:v>
                </c:pt>
                <c:pt idx="320">
                  <c:v>0.841330428365919</c:v>
                </c:pt>
                <c:pt idx="321">
                  <c:v>0.812054825963478</c:v>
                </c:pt>
                <c:pt idx="322">
                  <c:v>0.781706302713331</c:v>
                </c:pt>
                <c:pt idx="323">
                  <c:v>0.798795196037723</c:v>
                </c:pt>
                <c:pt idx="324">
                  <c:v>0.813911383150275</c:v>
                </c:pt>
                <c:pt idx="325">
                  <c:v>0.83910494992018</c:v>
                </c:pt>
                <c:pt idx="326">
                  <c:v>0.927471097520544</c:v>
                </c:pt>
                <c:pt idx="327">
                  <c:v>0.864169754433478</c:v>
                </c:pt>
                <c:pt idx="328">
                  <c:v>0.866554632444785</c:v>
                </c:pt>
                <c:pt idx="329">
                  <c:v>0.818586943203711</c:v>
                </c:pt>
                <c:pt idx="330">
                  <c:v>0.996540708466077</c:v>
                </c:pt>
                <c:pt idx="331">
                  <c:v>0.999455681459307</c:v>
                </c:pt>
                <c:pt idx="332">
                  <c:v>0.999831551756565</c:v>
                </c:pt>
                <c:pt idx="333">
                  <c:v>0.923505964905174</c:v>
                </c:pt>
                <c:pt idx="334">
                  <c:v>0.927164565141443</c:v>
                </c:pt>
                <c:pt idx="335">
                  <c:v>1.00850201917463</c:v>
                </c:pt>
                <c:pt idx="336">
                  <c:v>0.904147902351234</c:v>
                </c:pt>
                <c:pt idx="337">
                  <c:v>0.860506796428808</c:v>
                </c:pt>
                <c:pt idx="338">
                  <c:v>0.793999520891271</c:v>
                </c:pt>
                <c:pt idx="339">
                  <c:v>0.748739688975473</c:v>
                </c:pt>
                <c:pt idx="340">
                  <c:v>0.750901874686655</c:v>
                </c:pt>
                <c:pt idx="341">
                  <c:v>0.703499188134659</c:v>
                </c:pt>
                <c:pt idx="342">
                  <c:v>0.713317500995857</c:v>
                </c:pt>
                <c:pt idx="343">
                  <c:v>0.678702214486881</c:v>
                </c:pt>
                <c:pt idx="344">
                  <c:v>0.647455757047016</c:v>
                </c:pt>
                <c:pt idx="345">
                  <c:v>0.666140932618762</c:v>
                </c:pt>
                <c:pt idx="346">
                  <c:v>0.688441671934124</c:v>
                </c:pt>
                <c:pt idx="347">
                  <c:v>0.651146585310644</c:v>
                </c:pt>
                <c:pt idx="348">
                  <c:v>0.654678550925238</c:v>
                </c:pt>
                <c:pt idx="349">
                  <c:v>0.630580344903408</c:v>
                </c:pt>
                <c:pt idx="350">
                  <c:v>0.616648873379712</c:v>
                </c:pt>
                <c:pt idx="351">
                  <c:v>0.565243313023705</c:v>
                </c:pt>
                <c:pt idx="352">
                  <c:v>0.531396614729802</c:v>
                </c:pt>
                <c:pt idx="353">
                  <c:v>0.510302363583047</c:v>
                </c:pt>
                <c:pt idx="354">
                  <c:v>0.503149286581032</c:v>
                </c:pt>
                <c:pt idx="355">
                  <c:v>0.440529470275894</c:v>
                </c:pt>
                <c:pt idx="356">
                  <c:v>0.452733159789265</c:v>
                </c:pt>
                <c:pt idx="357">
                  <c:v>0.469134529619135</c:v>
                </c:pt>
                <c:pt idx="358">
                  <c:v>0.432506243425368</c:v>
                </c:pt>
                <c:pt idx="359">
                  <c:v>0.512251923971516</c:v>
                </c:pt>
                <c:pt idx="360">
                  <c:v>0.499130677856314</c:v>
                </c:pt>
                <c:pt idx="361">
                  <c:v>0.492184449023151</c:v>
                </c:pt>
                <c:pt idx="362">
                  <c:v>0.508485360607851</c:v>
                </c:pt>
                <c:pt idx="363">
                  <c:v>0.483650130283557</c:v>
                </c:pt>
                <c:pt idx="364">
                  <c:v>0.496797731995202</c:v>
                </c:pt>
                <c:pt idx="365">
                  <c:v>0.465511663879531</c:v>
                </c:pt>
                <c:pt idx="366">
                  <c:v>0.558110849257686</c:v>
                </c:pt>
                <c:pt idx="367">
                  <c:v>0.561466402151546</c:v>
                </c:pt>
                <c:pt idx="368">
                  <c:v>0.534032266944587</c:v>
                </c:pt>
                <c:pt idx="369">
                  <c:v>0.520949607594224</c:v>
                </c:pt>
                <c:pt idx="370">
                  <c:v>0.508987079110058</c:v>
                </c:pt>
                <c:pt idx="371">
                  <c:v>0.497135441527635</c:v>
                </c:pt>
                <c:pt idx="372">
                  <c:v>0.474585327025215</c:v>
                </c:pt>
                <c:pt idx="373">
                  <c:v>0.441375997820326</c:v>
                </c:pt>
                <c:pt idx="374">
                  <c:v>0.410600515319838</c:v>
                </c:pt>
                <c:pt idx="375">
                  <c:v>0.41370824046997</c:v>
                </c:pt>
                <c:pt idx="376">
                  <c:v>0.417189849103343</c:v>
                </c:pt>
                <c:pt idx="377">
                  <c:v>0.40962394699964</c:v>
                </c:pt>
                <c:pt idx="378">
                  <c:v>0.477506961016396</c:v>
                </c:pt>
                <c:pt idx="379">
                  <c:v>0.469209397922289</c:v>
                </c:pt>
                <c:pt idx="380">
                  <c:v>0.474939094238272</c:v>
                </c:pt>
                <c:pt idx="381">
                  <c:v>0.42907557215271</c:v>
                </c:pt>
                <c:pt idx="382">
                  <c:v>0.480049621766498</c:v>
                </c:pt>
                <c:pt idx="383">
                  <c:v>0.50502357058399</c:v>
                </c:pt>
                <c:pt idx="384">
                  <c:v>0.486427857482462</c:v>
                </c:pt>
                <c:pt idx="385">
                  <c:v>0.451163523665382</c:v>
                </c:pt>
                <c:pt idx="386">
                  <c:v>0.417205024548653</c:v>
                </c:pt>
                <c:pt idx="387">
                  <c:v>0.466158406972582</c:v>
                </c:pt>
                <c:pt idx="388">
                  <c:v>0.43863133626503</c:v>
                </c:pt>
                <c:pt idx="389">
                  <c:v>0.465715373238202</c:v>
                </c:pt>
                <c:pt idx="390">
                  <c:v>0.457677742538578</c:v>
                </c:pt>
                <c:pt idx="391">
                  <c:v>0.498266359169998</c:v>
                </c:pt>
                <c:pt idx="392">
                  <c:v>0.537378820833819</c:v>
                </c:pt>
                <c:pt idx="393">
                  <c:v>0.53094249616091</c:v>
                </c:pt>
                <c:pt idx="394">
                  <c:v>0.527715636435676</c:v>
                </c:pt>
                <c:pt idx="395">
                  <c:v>0.535461730423165</c:v>
                </c:pt>
                <c:pt idx="396">
                  <c:v>0.538487946595193</c:v>
                </c:pt>
                <c:pt idx="397">
                  <c:v>0.55537267901002</c:v>
                </c:pt>
                <c:pt idx="398">
                  <c:v>0.504753849588694</c:v>
                </c:pt>
                <c:pt idx="399">
                  <c:v>0.518046427148599</c:v>
                </c:pt>
                <c:pt idx="400">
                  <c:v>0.47875225825522</c:v>
                </c:pt>
                <c:pt idx="401">
                  <c:v>0.451513323631017</c:v>
                </c:pt>
                <c:pt idx="402">
                  <c:v>0.423913650486113</c:v>
                </c:pt>
                <c:pt idx="403">
                  <c:v>0.420759556523042</c:v>
                </c:pt>
                <c:pt idx="404">
                  <c:v>0.424423421208176</c:v>
                </c:pt>
                <c:pt idx="405">
                  <c:v>0.38605055943693</c:v>
                </c:pt>
                <c:pt idx="406">
                  <c:v>0.367758653863173</c:v>
                </c:pt>
                <c:pt idx="407">
                  <c:v>0.367089707512933</c:v>
                </c:pt>
                <c:pt idx="408">
                  <c:v>0.374470623355181</c:v>
                </c:pt>
                <c:pt idx="409">
                  <c:v>0.360042782546654</c:v>
                </c:pt>
                <c:pt idx="410">
                  <c:v>0.342052663524226</c:v>
                </c:pt>
                <c:pt idx="411">
                  <c:v>0.335945014592306</c:v>
                </c:pt>
                <c:pt idx="412">
                  <c:v>0.358537496967609</c:v>
                </c:pt>
                <c:pt idx="413">
                  <c:v>0.330881855590626</c:v>
                </c:pt>
                <c:pt idx="414">
                  <c:v>0.32825398783225</c:v>
                </c:pt>
                <c:pt idx="415">
                  <c:v>0.30575536125988</c:v>
                </c:pt>
                <c:pt idx="416">
                  <c:v>0.29756956959146</c:v>
                </c:pt>
                <c:pt idx="417">
                  <c:v>0.332862495514718</c:v>
                </c:pt>
                <c:pt idx="418">
                  <c:v>0.298580594837953</c:v>
                </c:pt>
                <c:pt idx="419">
                  <c:v>0.324831007151326</c:v>
                </c:pt>
                <c:pt idx="420">
                  <c:v>0.281280669994069</c:v>
                </c:pt>
                <c:pt idx="421">
                  <c:v>0.223245826175546</c:v>
                </c:pt>
                <c:pt idx="422">
                  <c:v>0.193978312727908</c:v>
                </c:pt>
                <c:pt idx="423">
                  <c:v>0.15766615765191</c:v>
                </c:pt>
                <c:pt idx="424">
                  <c:v>0.150611135334933</c:v>
                </c:pt>
                <c:pt idx="425">
                  <c:v>0.108179053276327</c:v>
                </c:pt>
                <c:pt idx="426">
                  <c:v>0.0652840406940082</c:v>
                </c:pt>
                <c:pt idx="427">
                  <c:v>0.0541607113402857</c:v>
                </c:pt>
                <c:pt idx="428">
                  <c:v>0.0834932440428732</c:v>
                </c:pt>
                <c:pt idx="429">
                  <c:v>0.0607969222825706</c:v>
                </c:pt>
                <c:pt idx="430">
                  <c:v>0.11260629401757</c:v>
                </c:pt>
                <c:pt idx="431">
                  <c:v>0.159131945209545</c:v>
                </c:pt>
                <c:pt idx="432">
                  <c:v>0.127867176340529</c:v>
                </c:pt>
                <c:pt idx="433">
                  <c:v>0.134288863980044</c:v>
                </c:pt>
                <c:pt idx="434">
                  <c:v>0.174332646461867</c:v>
                </c:pt>
                <c:pt idx="435">
                  <c:v>0.16370895577805</c:v>
                </c:pt>
                <c:pt idx="436">
                  <c:v>0.141793089451798</c:v>
                </c:pt>
                <c:pt idx="437">
                  <c:v>0.146330144919244</c:v>
                </c:pt>
                <c:pt idx="438">
                  <c:v>0.142294570753703</c:v>
                </c:pt>
                <c:pt idx="439">
                  <c:v>0.102929004287338</c:v>
                </c:pt>
                <c:pt idx="440">
                  <c:v>0.0996269337117536</c:v>
                </c:pt>
                <c:pt idx="441">
                  <c:v>0.0767612367323919</c:v>
                </c:pt>
                <c:pt idx="442">
                  <c:v>0.0983288953711888</c:v>
                </c:pt>
                <c:pt idx="443">
                  <c:v>0.0829449533340593</c:v>
                </c:pt>
                <c:pt idx="444">
                  <c:v>0.0895507382866858</c:v>
                </c:pt>
                <c:pt idx="445">
                  <c:v>0.0732566577624167</c:v>
                </c:pt>
                <c:pt idx="446">
                  <c:v>0.0451419088631081</c:v>
                </c:pt>
                <c:pt idx="447">
                  <c:v>0.00204120289526499</c:v>
                </c:pt>
                <c:pt idx="448">
                  <c:v>-0.0890213267185528</c:v>
                </c:pt>
                <c:pt idx="449">
                  <c:v>-0.0774290377096227</c:v>
                </c:pt>
                <c:pt idx="450">
                  <c:v>-0.0354879237976277</c:v>
                </c:pt>
                <c:pt idx="451">
                  <c:v>-0.0147796080627212</c:v>
                </c:pt>
                <c:pt idx="452">
                  <c:v>-0.0234126272424177</c:v>
                </c:pt>
                <c:pt idx="453">
                  <c:v>-0.0211228440301051</c:v>
                </c:pt>
                <c:pt idx="454">
                  <c:v>0.000459449306198789</c:v>
                </c:pt>
                <c:pt idx="455">
                  <c:v>-0.0243763795585331</c:v>
                </c:pt>
                <c:pt idx="456">
                  <c:v>-0.018759390564499</c:v>
                </c:pt>
                <c:pt idx="457">
                  <c:v>0.00437521411226161</c:v>
                </c:pt>
                <c:pt idx="458">
                  <c:v>-0.0273487257839091</c:v>
                </c:pt>
                <c:pt idx="459">
                  <c:v>-0.0630842627852938</c:v>
                </c:pt>
                <c:pt idx="460">
                  <c:v>-0.0363747274198417</c:v>
                </c:pt>
                <c:pt idx="461">
                  <c:v>0.00284326331929241</c:v>
                </c:pt>
                <c:pt idx="462">
                  <c:v>-0.0398317831564855</c:v>
                </c:pt>
                <c:pt idx="463">
                  <c:v>-0.0136367339527885</c:v>
                </c:pt>
                <c:pt idx="464">
                  <c:v>0.0489638515031166</c:v>
                </c:pt>
                <c:pt idx="465">
                  <c:v>0.066267315559265</c:v>
                </c:pt>
                <c:pt idx="466">
                  <c:v>0.0624562742239836</c:v>
                </c:pt>
                <c:pt idx="467">
                  <c:v>0.0720201227339934</c:v>
                </c:pt>
                <c:pt idx="468">
                  <c:v>0.0822048307944324</c:v>
                </c:pt>
                <c:pt idx="469">
                  <c:v>0.133554753993288</c:v>
                </c:pt>
                <c:pt idx="470">
                  <c:v>0.136884630193251</c:v>
                </c:pt>
                <c:pt idx="471">
                  <c:v>0.115990149565633</c:v>
                </c:pt>
                <c:pt idx="472">
                  <c:v>0.12788609220105</c:v>
                </c:pt>
                <c:pt idx="473">
                  <c:v>0.13866626069009</c:v>
                </c:pt>
                <c:pt idx="474">
                  <c:v>0.214777441766543</c:v>
                </c:pt>
                <c:pt idx="475">
                  <c:v>0.16458923921491</c:v>
                </c:pt>
                <c:pt idx="476">
                  <c:v>0.110597048025173</c:v>
                </c:pt>
                <c:pt idx="477">
                  <c:v>0.0879119865372178</c:v>
                </c:pt>
                <c:pt idx="478">
                  <c:v>0.145723752925444</c:v>
                </c:pt>
                <c:pt idx="479">
                  <c:v>0.114967981485187</c:v>
                </c:pt>
                <c:pt idx="480">
                  <c:v>0.128981198722996</c:v>
                </c:pt>
                <c:pt idx="481">
                  <c:v>0.102349448172354</c:v>
                </c:pt>
                <c:pt idx="482">
                  <c:v>0.118011637669063</c:v>
                </c:pt>
                <c:pt idx="483">
                  <c:v>0.131330253264172</c:v>
                </c:pt>
                <c:pt idx="484">
                  <c:v>0.138135012399097</c:v>
                </c:pt>
                <c:pt idx="485">
                  <c:v>0.134377667487891</c:v>
                </c:pt>
                <c:pt idx="486">
                  <c:v>0.121551211386139</c:v>
                </c:pt>
                <c:pt idx="487">
                  <c:v>0.136825822017452</c:v>
                </c:pt>
                <c:pt idx="488">
                  <c:v>0.13073882506438</c:v>
                </c:pt>
                <c:pt idx="489">
                  <c:v>0.121535296855909</c:v>
                </c:pt>
                <c:pt idx="490">
                  <c:v>0.116669574157979</c:v>
                </c:pt>
                <c:pt idx="491">
                  <c:v>0.127187058342987</c:v>
                </c:pt>
                <c:pt idx="492">
                  <c:v>0.0934406089008294</c:v>
                </c:pt>
                <c:pt idx="493">
                  <c:v>0.0760928380255305</c:v>
                </c:pt>
                <c:pt idx="494">
                  <c:v>0.076329653411613</c:v>
                </c:pt>
                <c:pt idx="495">
                  <c:v>0.0841212523509335</c:v>
                </c:pt>
                <c:pt idx="496">
                  <c:v>0.0775831980138104</c:v>
                </c:pt>
                <c:pt idx="497">
                  <c:v>0.0668647476831223</c:v>
                </c:pt>
                <c:pt idx="498">
                  <c:v>0.0683254472949175</c:v>
                </c:pt>
                <c:pt idx="499">
                  <c:v>0.0652935568501341</c:v>
                </c:pt>
                <c:pt idx="500">
                  <c:v>0.0504925362679197</c:v>
                </c:pt>
                <c:pt idx="501">
                  <c:v>0.035360140677639</c:v>
                </c:pt>
                <c:pt idx="502">
                  <c:v>0.0570510434722125</c:v>
                </c:pt>
                <c:pt idx="503">
                  <c:v>0.0878134944275821</c:v>
                </c:pt>
                <c:pt idx="504">
                  <c:v>0.10045879273973</c:v>
                </c:pt>
                <c:pt idx="505">
                  <c:v>0.110289316546781</c:v>
                </c:pt>
                <c:pt idx="506">
                  <c:v>0.129892698991968</c:v>
                </c:pt>
                <c:pt idx="507">
                  <c:v>0.129899971349663</c:v>
                </c:pt>
                <c:pt idx="508">
                  <c:v>0.1040466020233</c:v>
                </c:pt>
                <c:pt idx="509">
                  <c:v>0.096697889300968</c:v>
                </c:pt>
                <c:pt idx="510">
                  <c:v>0.0972349188532527</c:v>
                </c:pt>
                <c:pt idx="511">
                  <c:v>0.0815230088513735</c:v>
                </c:pt>
                <c:pt idx="512">
                  <c:v>0.105893715821278</c:v>
                </c:pt>
                <c:pt idx="513">
                  <c:v>0.0876117513076117</c:v>
                </c:pt>
                <c:pt idx="514">
                  <c:v>0.0826286299650821</c:v>
                </c:pt>
                <c:pt idx="515">
                  <c:v>0.0852480552330976</c:v>
                </c:pt>
                <c:pt idx="516">
                  <c:v>0.0963493621133635</c:v>
                </c:pt>
                <c:pt idx="517">
                  <c:v>0.0746445320419289</c:v>
                </c:pt>
                <c:pt idx="518">
                  <c:v>0.0734294834109309</c:v>
                </c:pt>
                <c:pt idx="519">
                  <c:v>0.0695110180845713</c:v>
                </c:pt>
                <c:pt idx="520">
                  <c:v>0.0604122569605883</c:v>
                </c:pt>
                <c:pt idx="521">
                  <c:v>0.0429109883668666</c:v>
                </c:pt>
                <c:pt idx="522">
                  <c:v>0.0406517606778858</c:v>
                </c:pt>
                <c:pt idx="523">
                  <c:v>0.0382631748323139</c:v>
                </c:pt>
                <c:pt idx="524">
                  <c:v>0.0318998561121582</c:v>
                </c:pt>
                <c:pt idx="525">
                  <c:v>0.0334273235022948</c:v>
                </c:pt>
                <c:pt idx="526">
                  <c:v>0.00185593406897089</c:v>
                </c:pt>
                <c:pt idx="527">
                  <c:v>-0.0150554113899908</c:v>
                </c:pt>
                <c:pt idx="528">
                  <c:v>-0.0358068288468601</c:v>
                </c:pt>
                <c:pt idx="529">
                  <c:v>-0.0317944366362221</c:v>
                </c:pt>
                <c:pt idx="530">
                  <c:v>-0.0352617233954238</c:v>
                </c:pt>
                <c:pt idx="531">
                  <c:v>-0.0318330692347455</c:v>
                </c:pt>
                <c:pt idx="532">
                  <c:v>-0.0194959582909729</c:v>
                </c:pt>
                <c:pt idx="533">
                  <c:v>-0.033973663445713</c:v>
                </c:pt>
                <c:pt idx="534">
                  <c:v>-0.025875475746928</c:v>
                </c:pt>
                <c:pt idx="535">
                  <c:v>-0.0362527359381916</c:v>
                </c:pt>
                <c:pt idx="536">
                  <c:v>-0.0325567170595957</c:v>
                </c:pt>
                <c:pt idx="537">
                  <c:v>-0.0357800795641194</c:v>
                </c:pt>
                <c:pt idx="538">
                  <c:v>-0.0257676849574554</c:v>
                </c:pt>
                <c:pt idx="539">
                  <c:v>-0.0503654887992675</c:v>
                </c:pt>
                <c:pt idx="540">
                  <c:v>-0.0484991956278344</c:v>
                </c:pt>
                <c:pt idx="541">
                  <c:v>-0.0436753573081379</c:v>
                </c:pt>
                <c:pt idx="542">
                  <c:v>-0.0311005765579185</c:v>
                </c:pt>
                <c:pt idx="543">
                  <c:v>-0.0222955872327568</c:v>
                </c:pt>
                <c:pt idx="544">
                  <c:v>-0.029585301347753</c:v>
                </c:pt>
                <c:pt idx="545">
                  <c:v>-0.0362564478265583</c:v>
                </c:pt>
                <c:pt idx="546">
                  <c:v>-0.0553864400259949</c:v>
                </c:pt>
                <c:pt idx="547">
                  <c:v>-0.0545233921275196</c:v>
                </c:pt>
                <c:pt idx="548">
                  <c:v>-0.0591970288794657</c:v>
                </c:pt>
                <c:pt idx="549">
                  <c:v>-0.0509733146459408</c:v>
                </c:pt>
                <c:pt idx="550">
                  <c:v>-0.042998314423978</c:v>
                </c:pt>
                <c:pt idx="551">
                  <c:v>-0.0385819768976224</c:v>
                </c:pt>
                <c:pt idx="552">
                  <c:v>-0.0447835648791673</c:v>
                </c:pt>
                <c:pt idx="553">
                  <c:v>-0.0481964422539463</c:v>
                </c:pt>
                <c:pt idx="554">
                  <c:v>-0.0481978616399523</c:v>
                </c:pt>
                <c:pt idx="555">
                  <c:v>-0.0326739535630114</c:v>
                </c:pt>
                <c:pt idx="556">
                  <c:v>-0.0232404900868841</c:v>
                </c:pt>
                <c:pt idx="557">
                  <c:v>-0.0297844716331926</c:v>
                </c:pt>
                <c:pt idx="558">
                  <c:v>-0.0433320245687341</c:v>
                </c:pt>
                <c:pt idx="559">
                  <c:v>-0.0490487117344096</c:v>
                </c:pt>
                <c:pt idx="560">
                  <c:v>-0.0498370463545954</c:v>
                </c:pt>
                <c:pt idx="561">
                  <c:v>-0.0558569777800166</c:v>
                </c:pt>
                <c:pt idx="562">
                  <c:v>-0.0648439393189855</c:v>
                </c:pt>
                <c:pt idx="563">
                  <c:v>-0.0747541564720812</c:v>
                </c:pt>
                <c:pt idx="564">
                  <c:v>-0.0750322704275733</c:v>
                </c:pt>
                <c:pt idx="565">
                  <c:v>-0.080793395232771</c:v>
                </c:pt>
                <c:pt idx="566">
                  <c:v>-0.0858095163891082</c:v>
                </c:pt>
                <c:pt idx="567">
                  <c:v>-0.0915240525040023</c:v>
                </c:pt>
                <c:pt idx="568">
                  <c:v>-0.0841343309664538</c:v>
                </c:pt>
                <c:pt idx="569">
                  <c:v>-0.094332316682029</c:v>
                </c:pt>
                <c:pt idx="570">
                  <c:v>-0.0791734290025158</c:v>
                </c:pt>
                <c:pt idx="571">
                  <c:v>-0.0914134336177223</c:v>
                </c:pt>
                <c:pt idx="572">
                  <c:v>-0.0925449163616965</c:v>
                </c:pt>
                <c:pt idx="573">
                  <c:v>-0.0866029883320155</c:v>
                </c:pt>
                <c:pt idx="574">
                  <c:v>-0.101342951867673</c:v>
                </c:pt>
                <c:pt idx="575">
                  <c:v>-0.0941615857007303</c:v>
                </c:pt>
                <c:pt idx="576">
                  <c:v>-0.104562691904932</c:v>
                </c:pt>
                <c:pt idx="577">
                  <c:v>-0.10782041552576</c:v>
                </c:pt>
                <c:pt idx="578">
                  <c:v>-0.103582217437116</c:v>
                </c:pt>
                <c:pt idx="579">
                  <c:v>-0.11090442427502</c:v>
                </c:pt>
                <c:pt idx="580">
                  <c:v>-0.115379149008206</c:v>
                </c:pt>
                <c:pt idx="581">
                  <c:v>-0.0789895684955471</c:v>
                </c:pt>
                <c:pt idx="582">
                  <c:v>-0.0750004052022461</c:v>
                </c:pt>
                <c:pt idx="583">
                  <c:v>-0.0569238706423234</c:v>
                </c:pt>
                <c:pt idx="584">
                  <c:v>-0.0475088800477639</c:v>
                </c:pt>
                <c:pt idx="585">
                  <c:v>-0.0651669946670848</c:v>
                </c:pt>
                <c:pt idx="586">
                  <c:v>-0.0270609659825257</c:v>
                </c:pt>
                <c:pt idx="587">
                  <c:v>-0.0380151350537192</c:v>
                </c:pt>
                <c:pt idx="588">
                  <c:v>-0.0606559760189029</c:v>
                </c:pt>
                <c:pt idx="589">
                  <c:v>-0.033033473860072</c:v>
                </c:pt>
                <c:pt idx="590">
                  <c:v>-0.00735375077887485</c:v>
                </c:pt>
                <c:pt idx="591">
                  <c:v>0.024446592416488</c:v>
                </c:pt>
                <c:pt idx="592">
                  <c:v>-0.00307401777703398</c:v>
                </c:pt>
                <c:pt idx="593">
                  <c:v>-0.0133888434232843</c:v>
                </c:pt>
                <c:pt idx="594">
                  <c:v>-0.00538011808992656</c:v>
                </c:pt>
                <c:pt idx="595">
                  <c:v>0.0197230640858032</c:v>
                </c:pt>
                <c:pt idx="596">
                  <c:v>0.0144141200911935</c:v>
                </c:pt>
                <c:pt idx="597">
                  <c:v>0.0172407323740723</c:v>
                </c:pt>
                <c:pt idx="598">
                  <c:v>0.0221321225234437</c:v>
                </c:pt>
                <c:pt idx="599">
                  <c:v>0.00697877153634446</c:v>
                </c:pt>
                <c:pt idx="600">
                  <c:v>0.00516074842014497</c:v>
                </c:pt>
                <c:pt idx="601">
                  <c:v>0.00778783417437406</c:v>
                </c:pt>
                <c:pt idx="602">
                  <c:v>0.013913058132861</c:v>
                </c:pt>
                <c:pt idx="603">
                  <c:v>0.0200980469055735</c:v>
                </c:pt>
                <c:pt idx="604">
                  <c:v>0.0434044305331854</c:v>
                </c:pt>
                <c:pt idx="605">
                  <c:v>0.0473702142387679</c:v>
                </c:pt>
                <c:pt idx="606">
                  <c:v>0.0525201714296925</c:v>
                </c:pt>
                <c:pt idx="607">
                  <c:v>0.0531633111751071</c:v>
                </c:pt>
                <c:pt idx="608">
                  <c:v>0.0400780101529874</c:v>
                </c:pt>
                <c:pt idx="609">
                  <c:v>0.0484307077989553</c:v>
                </c:pt>
                <c:pt idx="610">
                  <c:v>0.0305640393121993</c:v>
                </c:pt>
                <c:pt idx="611">
                  <c:v>0.0262010267334297</c:v>
                </c:pt>
                <c:pt idx="612">
                  <c:v>0.0212497471519341</c:v>
                </c:pt>
                <c:pt idx="613">
                  <c:v>0.0183763675773216</c:v>
                </c:pt>
                <c:pt idx="614">
                  <c:v>0.00257957645535278</c:v>
                </c:pt>
                <c:pt idx="615">
                  <c:v>-0.00873485029165533</c:v>
                </c:pt>
                <c:pt idx="616">
                  <c:v>-0.0056580676120308</c:v>
                </c:pt>
                <c:pt idx="617">
                  <c:v>-0.00435927515310297</c:v>
                </c:pt>
                <c:pt idx="618">
                  <c:v>-0.0249458617580904</c:v>
                </c:pt>
                <c:pt idx="619">
                  <c:v>-0.0185552007584192</c:v>
                </c:pt>
                <c:pt idx="620">
                  <c:v>-0.000836907048630764</c:v>
                </c:pt>
                <c:pt idx="621">
                  <c:v>0.0014766796575304</c:v>
                </c:pt>
                <c:pt idx="622">
                  <c:v>-0.0115043245763555</c:v>
                </c:pt>
                <c:pt idx="623">
                  <c:v>-0.0281352756438116</c:v>
                </c:pt>
                <c:pt idx="624">
                  <c:v>-0.0335753133954754</c:v>
                </c:pt>
                <c:pt idx="625">
                  <c:v>-0.0339242498057923</c:v>
                </c:pt>
                <c:pt idx="626">
                  <c:v>-0.0148358650991666</c:v>
                </c:pt>
                <c:pt idx="627">
                  <c:v>-0.0107323763032984</c:v>
                </c:pt>
                <c:pt idx="628">
                  <c:v>-0.0201853519990233</c:v>
                </c:pt>
                <c:pt idx="629">
                  <c:v>-0.0261124726080097</c:v>
                </c:pt>
                <c:pt idx="630">
                  <c:v>-0.0206487397957936</c:v>
                </c:pt>
                <c:pt idx="631">
                  <c:v>-0.0204806479659219</c:v>
                </c:pt>
                <c:pt idx="632">
                  <c:v>-0.0282743090654233</c:v>
                </c:pt>
                <c:pt idx="633">
                  <c:v>-0.0557139806534603</c:v>
                </c:pt>
                <c:pt idx="634">
                  <c:v>-0.0506042463898639</c:v>
                </c:pt>
                <c:pt idx="635">
                  <c:v>-0.0377456312490004</c:v>
                </c:pt>
                <c:pt idx="636">
                  <c:v>-0.0435792744454659</c:v>
                </c:pt>
                <c:pt idx="637">
                  <c:v>-0.0426711989345892</c:v>
                </c:pt>
                <c:pt idx="638">
                  <c:v>-0.0563585622468153</c:v>
                </c:pt>
                <c:pt idx="639">
                  <c:v>-0.0822668263534534</c:v>
                </c:pt>
                <c:pt idx="640">
                  <c:v>-0.0781778840723387</c:v>
                </c:pt>
                <c:pt idx="641">
                  <c:v>-0.0729066470568919</c:v>
                </c:pt>
                <c:pt idx="642">
                  <c:v>-0.0833134329041276</c:v>
                </c:pt>
                <c:pt idx="643">
                  <c:v>-0.0670617329386556</c:v>
                </c:pt>
                <c:pt idx="644">
                  <c:v>-0.0738301660147887</c:v>
                </c:pt>
                <c:pt idx="645">
                  <c:v>-0.0807447410515315</c:v>
                </c:pt>
                <c:pt idx="646">
                  <c:v>-0.0914397328120559</c:v>
                </c:pt>
                <c:pt idx="647">
                  <c:v>-0.123953840942159</c:v>
                </c:pt>
                <c:pt idx="648">
                  <c:v>-0.125155640754844</c:v>
                </c:pt>
                <c:pt idx="649">
                  <c:v>-0.118785196884637</c:v>
                </c:pt>
                <c:pt idx="650">
                  <c:v>-0.122305577985003</c:v>
                </c:pt>
                <c:pt idx="651">
                  <c:v>-0.114393612244286</c:v>
                </c:pt>
                <c:pt idx="652">
                  <c:v>-0.0983007367275448</c:v>
                </c:pt>
                <c:pt idx="653">
                  <c:v>-0.111747390251252</c:v>
                </c:pt>
                <c:pt idx="654">
                  <c:v>-0.0932828130638514</c:v>
                </c:pt>
                <c:pt idx="655">
                  <c:v>-0.100410024176981</c:v>
                </c:pt>
                <c:pt idx="656">
                  <c:v>-0.0940639166229852</c:v>
                </c:pt>
                <c:pt idx="657">
                  <c:v>-0.0902904255418174</c:v>
                </c:pt>
                <c:pt idx="658">
                  <c:v>-0.0873620898842724</c:v>
                </c:pt>
                <c:pt idx="659">
                  <c:v>-0.0953747231097395</c:v>
                </c:pt>
                <c:pt idx="660">
                  <c:v>-0.0955900350438775</c:v>
                </c:pt>
                <c:pt idx="661">
                  <c:v>-0.106623922061361</c:v>
                </c:pt>
                <c:pt idx="662">
                  <c:v>-0.108072046993674</c:v>
                </c:pt>
                <c:pt idx="663">
                  <c:v>-0.106199838388674</c:v>
                </c:pt>
                <c:pt idx="664">
                  <c:v>-0.103430339951956</c:v>
                </c:pt>
                <c:pt idx="665">
                  <c:v>-0.119489929696828</c:v>
                </c:pt>
                <c:pt idx="666">
                  <c:v>-0.114014807567008</c:v>
                </c:pt>
                <c:pt idx="667">
                  <c:v>-0.123137612578877</c:v>
                </c:pt>
                <c:pt idx="668">
                  <c:v>-0.126315024963714</c:v>
                </c:pt>
                <c:pt idx="669">
                  <c:v>-0.122806592898028</c:v>
                </c:pt>
                <c:pt idx="670">
                  <c:v>-0.129379849489786</c:v>
                </c:pt>
                <c:pt idx="671">
                  <c:v>-0.132004434865484</c:v>
                </c:pt>
                <c:pt idx="672">
                  <c:v>-0.125575330193062</c:v>
                </c:pt>
                <c:pt idx="673">
                  <c:v>-0.105379757084872</c:v>
                </c:pt>
                <c:pt idx="674">
                  <c:v>-0.112010775144644</c:v>
                </c:pt>
                <c:pt idx="675">
                  <c:v>-0.136011574560884</c:v>
                </c:pt>
                <c:pt idx="676">
                  <c:v>-0.128746615021729</c:v>
                </c:pt>
                <c:pt idx="677">
                  <c:v>-0.0988501416149258</c:v>
                </c:pt>
                <c:pt idx="678">
                  <c:v>-0.106146504044462</c:v>
                </c:pt>
                <c:pt idx="679">
                  <c:v>-0.115993471172531</c:v>
                </c:pt>
                <c:pt idx="680">
                  <c:v>-0.130396716888827</c:v>
                </c:pt>
                <c:pt idx="681">
                  <c:v>-0.131837055319601</c:v>
                </c:pt>
                <c:pt idx="682">
                  <c:v>-0.145198761426081</c:v>
                </c:pt>
                <c:pt idx="683">
                  <c:v>-0.145416231529062</c:v>
                </c:pt>
                <c:pt idx="684">
                  <c:v>-0.143156302560748</c:v>
                </c:pt>
                <c:pt idx="685">
                  <c:v>-0.141602376367838</c:v>
                </c:pt>
                <c:pt idx="686">
                  <c:v>-0.137262177370675</c:v>
                </c:pt>
                <c:pt idx="687">
                  <c:v>-0.144586724678144</c:v>
                </c:pt>
                <c:pt idx="688">
                  <c:v>-0.148767967135913</c:v>
                </c:pt>
                <c:pt idx="689">
                  <c:v>-0.157887307253935</c:v>
                </c:pt>
                <c:pt idx="690">
                  <c:v>-0.174258669170909</c:v>
                </c:pt>
                <c:pt idx="691">
                  <c:v>-0.17336649745773</c:v>
                </c:pt>
                <c:pt idx="692">
                  <c:v>-0.154955910187051</c:v>
                </c:pt>
                <c:pt idx="693">
                  <c:v>-0.160545428854368</c:v>
                </c:pt>
                <c:pt idx="694">
                  <c:v>-0.192187675853286</c:v>
                </c:pt>
                <c:pt idx="695">
                  <c:v>-0.201595823488903</c:v>
                </c:pt>
                <c:pt idx="696">
                  <c:v>-0.198055211978982</c:v>
                </c:pt>
                <c:pt idx="697">
                  <c:v>-0.170928451587439</c:v>
                </c:pt>
                <c:pt idx="698">
                  <c:v>-0.178704516274421</c:v>
                </c:pt>
                <c:pt idx="699">
                  <c:v>-0.190756981491931</c:v>
                </c:pt>
                <c:pt idx="700">
                  <c:v>-0.202432126067739</c:v>
                </c:pt>
                <c:pt idx="701">
                  <c:v>-0.184241080314205</c:v>
                </c:pt>
                <c:pt idx="702">
                  <c:v>-0.181960136581735</c:v>
                </c:pt>
                <c:pt idx="703">
                  <c:v>-0.182598137477146</c:v>
                </c:pt>
                <c:pt idx="704">
                  <c:v>-0.192077074788273</c:v>
                </c:pt>
                <c:pt idx="705">
                  <c:v>-0.176201902521263</c:v>
                </c:pt>
                <c:pt idx="706">
                  <c:v>-0.181827822849233</c:v>
                </c:pt>
                <c:pt idx="707">
                  <c:v>-0.171326769901623</c:v>
                </c:pt>
                <c:pt idx="708">
                  <c:v>-0.171321518919882</c:v>
                </c:pt>
                <c:pt idx="709">
                  <c:v>-0.169352508046013</c:v>
                </c:pt>
                <c:pt idx="710">
                  <c:v>-0.170196060239349</c:v>
                </c:pt>
                <c:pt idx="711">
                  <c:v>-0.175434702141454</c:v>
                </c:pt>
                <c:pt idx="712">
                  <c:v>-0.170883626449753</c:v>
                </c:pt>
                <c:pt idx="713">
                  <c:v>-0.171923817685406</c:v>
                </c:pt>
                <c:pt idx="714">
                  <c:v>-0.16219263689988</c:v>
                </c:pt>
                <c:pt idx="715">
                  <c:v>-0.177453747890538</c:v>
                </c:pt>
                <c:pt idx="716">
                  <c:v>-0.176360223010367</c:v>
                </c:pt>
                <c:pt idx="717">
                  <c:v>-0.202858655136625</c:v>
                </c:pt>
                <c:pt idx="718">
                  <c:v>-0.202404286616384</c:v>
                </c:pt>
                <c:pt idx="719">
                  <c:v>-0.206508100469376</c:v>
                </c:pt>
                <c:pt idx="720">
                  <c:v>-0.211472649697696</c:v>
                </c:pt>
                <c:pt idx="721">
                  <c:v>-0.21001402532719</c:v>
                </c:pt>
                <c:pt idx="722">
                  <c:v>-0.192125718535459</c:v>
                </c:pt>
                <c:pt idx="723">
                  <c:v>-0.1875673322875</c:v>
                </c:pt>
                <c:pt idx="724">
                  <c:v>-0.186548399269654</c:v>
                </c:pt>
                <c:pt idx="725">
                  <c:v>-0.197503126704299</c:v>
                </c:pt>
                <c:pt idx="726">
                  <c:v>-0.190500354622329</c:v>
                </c:pt>
                <c:pt idx="727">
                  <c:v>-0.198126791587897</c:v>
                </c:pt>
                <c:pt idx="728">
                  <c:v>-0.206431433751991</c:v>
                </c:pt>
                <c:pt idx="729">
                  <c:v>-0.209824434603032</c:v>
                </c:pt>
                <c:pt idx="730">
                  <c:v>-0.226000788551025</c:v>
                </c:pt>
                <c:pt idx="731">
                  <c:v>-0.243771317278186</c:v>
                </c:pt>
                <c:pt idx="732">
                  <c:v>-0.22735557573258</c:v>
                </c:pt>
                <c:pt idx="733">
                  <c:v>-0.19673458175366</c:v>
                </c:pt>
                <c:pt idx="734">
                  <c:v>-0.196322849302562</c:v>
                </c:pt>
                <c:pt idx="735">
                  <c:v>-0.209620416504016</c:v>
                </c:pt>
                <c:pt idx="736">
                  <c:v>-0.110328571720861</c:v>
                </c:pt>
                <c:pt idx="737">
                  <c:v>-0.128749577634782</c:v>
                </c:pt>
                <c:pt idx="738">
                  <c:v>-0.139102427256846</c:v>
                </c:pt>
                <c:pt idx="739">
                  <c:v>-0.194519769433595</c:v>
                </c:pt>
                <c:pt idx="740">
                  <c:v>-0.224055892810656</c:v>
                </c:pt>
                <c:pt idx="741">
                  <c:v>-0.191236455371449</c:v>
                </c:pt>
                <c:pt idx="742">
                  <c:v>-0.169293019218547</c:v>
                </c:pt>
                <c:pt idx="743">
                  <c:v>-0.163874600931907</c:v>
                </c:pt>
                <c:pt idx="744">
                  <c:v>-0.1022840016872</c:v>
                </c:pt>
                <c:pt idx="745">
                  <c:v>-0.140695477240693</c:v>
                </c:pt>
                <c:pt idx="746">
                  <c:v>-0.20842376163753</c:v>
                </c:pt>
                <c:pt idx="747">
                  <c:v>-0.209389876509815</c:v>
                </c:pt>
                <c:pt idx="748">
                  <c:v>-0.172316541769024</c:v>
                </c:pt>
                <c:pt idx="749">
                  <c:v>-0.144802275080118</c:v>
                </c:pt>
                <c:pt idx="750">
                  <c:v>-0.127508448339257</c:v>
                </c:pt>
                <c:pt idx="751">
                  <c:v>-0.106882837607774</c:v>
                </c:pt>
                <c:pt idx="752">
                  <c:v>-0.0942842605936209</c:v>
                </c:pt>
                <c:pt idx="753">
                  <c:v>-0.0868574492426624</c:v>
                </c:pt>
                <c:pt idx="754">
                  <c:v>-0.0767412358241635</c:v>
                </c:pt>
                <c:pt idx="755">
                  <c:v>-0.0613480169018125</c:v>
                </c:pt>
                <c:pt idx="756">
                  <c:v>-0.0555748806988511</c:v>
                </c:pt>
                <c:pt idx="757">
                  <c:v>-0.0561442243111759</c:v>
                </c:pt>
                <c:pt idx="758">
                  <c:v>-0.0654106883489133</c:v>
                </c:pt>
                <c:pt idx="759">
                  <c:v>-0.0874471621748284</c:v>
                </c:pt>
                <c:pt idx="760">
                  <c:v>-0.100985542154008</c:v>
                </c:pt>
                <c:pt idx="761">
                  <c:v>-0.0850148401175722</c:v>
                </c:pt>
                <c:pt idx="762">
                  <c:v>-0.0767003348328402</c:v>
                </c:pt>
                <c:pt idx="763">
                  <c:v>-0.0735733540201328</c:v>
                </c:pt>
                <c:pt idx="764">
                  <c:v>-0.0498617022044249</c:v>
                </c:pt>
                <c:pt idx="765">
                  <c:v>-0.0454543721780136</c:v>
                </c:pt>
                <c:pt idx="766">
                  <c:v>-0.0432911769107094</c:v>
                </c:pt>
                <c:pt idx="767">
                  <c:v>-0.0547818773955153</c:v>
                </c:pt>
                <c:pt idx="768">
                  <c:v>-0.0515397091516349</c:v>
                </c:pt>
                <c:pt idx="769">
                  <c:v>-0.0426443437946098</c:v>
                </c:pt>
                <c:pt idx="770">
                  <c:v>-0.0498998956640113</c:v>
                </c:pt>
                <c:pt idx="771">
                  <c:v>-0.0547710629273912</c:v>
                </c:pt>
                <c:pt idx="772">
                  <c:v>-0.0577112591826751</c:v>
                </c:pt>
                <c:pt idx="773">
                  <c:v>-0.0606152253968861</c:v>
                </c:pt>
                <c:pt idx="774">
                  <c:v>-0.067142967207059</c:v>
                </c:pt>
                <c:pt idx="775">
                  <c:v>-0.0610969727883177</c:v>
                </c:pt>
                <c:pt idx="776">
                  <c:v>-0.0657045156137822</c:v>
                </c:pt>
                <c:pt idx="777">
                  <c:v>-0.079916821054372</c:v>
                </c:pt>
                <c:pt idx="778">
                  <c:v>-0.0894255460691669</c:v>
                </c:pt>
                <c:pt idx="779">
                  <c:v>-0.0998722077504361</c:v>
                </c:pt>
                <c:pt idx="780">
                  <c:v>-0.0913464397807514</c:v>
                </c:pt>
                <c:pt idx="781">
                  <c:v>-0.0742796176940016</c:v>
                </c:pt>
                <c:pt idx="782">
                  <c:v>-0.0661453894506886</c:v>
                </c:pt>
                <c:pt idx="783">
                  <c:v>-0.0775616122851347</c:v>
                </c:pt>
                <c:pt idx="784">
                  <c:v>-0.0845981941504333</c:v>
                </c:pt>
                <c:pt idx="785">
                  <c:v>-0.0735841873893767</c:v>
                </c:pt>
                <c:pt idx="786">
                  <c:v>-0.062668898971175</c:v>
                </c:pt>
                <c:pt idx="787">
                  <c:v>-0.0498876642163245</c:v>
                </c:pt>
                <c:pt idx="788">
                  <c:v>-0.0628926020675946</c:v>
                </c:pt>
                <c:pt idx="789">
                  <c:v>-0.0765044623583255</c:v>
                </c:pt>
                <c:pt idx="790">
                  <c:v>-0.0967940886307068</c:v>
                </c:pt>
                <c:pt idx="791">
                  <c:v>-0.0731986127569232</c:v>
                </c:pt>
                <c:pt idx="792">
                  <c:v>-0.0731872740518194</c:v>
                </c:pt>
                <c:pt idx="793">
                  <c:v>-0.0655858826720185</c:v>
                </c:pt>
                <c:pt idx="794">
                  <c:v>-0.0824772219415118</c:v>
                </c:pt>
                <c:pt idx="795">
                  <c:v>-0.108111782897833</c:v>
                </c:pt>
                <c:pt idx="796">
                  <c:v>-0.117522848468113</c:v>
                </c:pt>
                <c:pt idx="797">
                  <c:v>-0.134038987664745</c:v>
                </c:pt>
                <c:pt idx="798">
                  <c:v>-0.134040264091014</c:v>
                </c:pt>
                <c:pt idx="799">
                  <c:v>-0.118426659069991</c:v>
                </c:pt>
                <c:pt idx="800">
                  <c:v>-0.14190540939306</c:v>
                </c:pt>
                <c:pt idx="801">
                  <c:v>-0.268698555320156</c:v>
                </c:pt>
                <c:pt idx="802">
                  <c:v>-0.191013959462637</c:v>
                </c:pt>
                <c:pt idx="803">
                  <c:v>-0.182625217871543</c:v>
                </c:pt>
                <c:pt idx="804">
                  <c:v>-0.195967907860796</c:v>
                </c:pt>
                <c:pt idx="805">
                  <c:v>-0.219271057936556</c:v>
                </c:pt>
                <c:pt idx="806">
                  <c:v>-0.205630691552614</c:v>
                </c:pt>
                <c:pt idx="807">
                  <c:v>-0.21361244849103</c:v>
                </c:pt>
                <c:pt idx="808">
                  <c:v>-0.210264172889461</c:v>
                </c:pt>
                <c:pt idx="809">
                  <c:v>-0.137536229369602</c:v>
                </c:pt>
                <c:pt idx="810">
                  <c:v>-0.164696116763395</c:v>
                </c:pt>
                <c:pt idx="811">
                  <c:v>-0.182482237211158</c:v>
                </c:pt>
                <c:pt idx="812">
                  <c:v>-0.196629036457133</c:v>
                </c:pt>
                <c:pt idx="813">
                  <c:v>-0.172921820126431</c:v>
                </c:pt>
                <c:pt idx="814">
                  <c:v>-0.196696189632416</c:v>
                </c:pt>
                <c:pt idx="815">
                  <c:v>-0.162282044951872</c:v>
                </c:pt>
                <c:pt idx="816">
                  <c:v>-0.125927589158125</c:v>
                </c:pt>
                <c:pt idx="817">
                  <c:v>-0.140694048207745</c:v>
                </c:pt>
                <c:pt idx="818">
                  <c:v>-0.139791169938805</c:v>
                </c:pt>
                <c:pt idx="819">
                  <c:v>-0.153953724512815</c:v>
                </c:pt>
                <c:pt idx="820">
                  <c:v>-0.133317874136941</c:v>
                </c:pt>
                <c:pt idx="821">
                  <c:v>-0.158603547150263</c:v>
                </c:pt>
                <c:pt idx="822">
                  <c:v>-0.154539414419862</c:v>
                </c:pt>
                <c:pt idx="823">
                  <c:v>-0.143799318968595</c:v>
                </c:pt>
                <c:pt idx="824">
                  <c:v>-0.134378775646368</c:v>
                </c:pt>
                <c:pt idx="825">
                  <c:v>-0.132144340845667</c:v>
                </c:pt>
                <c:pt idx="826">
                  <c:v>-0.144335474876519</c:v>
                </c:pt>
                <c:pt idx="827">
                  <c:v>-0.140581988628653</c:v>
                </c:pt>
                <c:pt idx="828">
                  <c:v>-0.125029506399243</c:v>
                </c:pt>
                <c:pt idx="829">
                  <c:v>-0.0963434256264865</c:v>
                </c:pt>
                <c:pt idx="830">
                  <c:v>-0.0658129808286942</c:v>
                </c:pt>
                <c:pt idx="831">
                  <c:v>-0.0275979219347418</c:v>
                </c:pt>
                <c:pt idx="832">
                  <c:v>-0.000450138168615111</c:v>
                </c:pt>
                <c:pt idx="833">
                  <c:v>2.36659787833382E-006</c:v>
                </c:pt>
                <c:pt idx="834">
                  <c:v>0.0127961881763083</c:v>
                </c:pt>
                <c:pt idx="835">
                  <c:v>0.0468986035365937</c:v>
                </c:pt>
                <c:pt idx="836">
                  <c:v>0.0455818243553447</c:v>
                </c:pt>
                <c:pt idx="837">
                  <c:v>0.0147983433270567</c:v>
                </c:pt>
                <c:pt idx="838">
                  <c:v>-0.0194216275174458</c:v>
                </c:pt>
                <c:pt idx="839">
                  <c:v>-0.0305170482380166</c:v>
                </c:pt>
                <c:pt idx="840">
                  <c:v>-0.0119295514790927</c:v>
                </c:pt>
                <c:pt idx="841">
                  <c:v>-0.00676694265697242</c:v>
                </c:pt>
                <c:pt idx="842">
                  <c:v>-0.0187121556523727</c:v>
                </c:pt>
                <c:pt idx="843">
                  <c:v>-0.0375531484314197</c:v>
                </c:pt>
                <c:pt idx="844">
                  <c:v>-0.0596633547109092</c:v>
                </c:pt>
                <c:pt idx="845">
                  <c:v>-0.104017670182856</c:v>
                </c:pt>
                <c:pt idx="846">
                  <c:v>-0.0807991303810426</c:v>
                </c:pt>
                <c:pt idx="847">
                  <c:v>-0.0739091259250822</c:v>
                </c:pt>
                <c:pt idx="848">
                  <c:v>-0.0821148179224914</c:v>
                </c:pt>
                <c:pt idx="849">
                  <c:v>-0.0354996537570094</c:v>
                </c:pt>
                <c:pt idx="850">
                  <c:v>0.0332502588177876</c:v>
                </c:pt>
                <c:pt idx="851">
                  <c:v>0.0489229083477952</c:v>
                </c:pt>
                <c:pt idx="852">
                  <c:v>0.0564431642430311</c:v>
                </c:pt>
                <c:pt idx="853">
                  <c:v>0.0413839212713139</c:v>
                </c:pt>
                <c:pt idx="854">
                  <c:v>0.0620547518943547</c:v>
                </c:pt>
                <c:pt idx="855">
                  <c:v>0.0594497065546617</c:v>
                </c:pt>
                <c:pt idx="856">
                  <c:v>0.057942692440557</c:v>
                </c:pt>
                <c:pt idx="857">
                  <c:v>0.068971850196456</c:v>
                </c:pt>
                <c:pt idx="858">
                  <c:v>0.0686379189673183</c:v>
                </c:pt>
                <c:pt idx="859">
                  <c:v>0.0788381632080504</c:v>
                </c:pt>
                <c:pt idx="860">
                  <c:v>0.131668577079231</c:v>
                </c:pt>
                <c:pt idx="861">
                  <c:v>0.13445388738275</c:v>
                </c:pt>
                <c:pt idx="862">
                  <c:v>0.128702644467492</c:v>
                </c:pt>
                <c:pt idx="863">
                  <c:v>0.104465437363</c:v>
                </c:pt>
                <c:pt idx="864">
                  <c:v>0.100998988048257</c:v>
                </c:pt>
                <c:pt idx="865">
                  <c:v>0.090564260928921</c:v>
                </c:pt>
                <c:pt idx="866">
                  <c:v>0.0691071557338837</c:v>
                </c:pt>
                <c:pt idx="867">
                  <c:v>0.0566472228111047</c:v>
                </c:pt>
                <c:pt idx="868">
                  <c:v>0.0688843174026548</c:v>
                </c:pt>
                <c:pt idx="869">
                  <c:v>0.0632367423084384</c:v>
                </c:pt>
                <c:pt idx="870">
                  <c:v>0.0709977877053284</c:v>
                </c:pt>
                <c:pt idx="871">
                  <c:v>0.0600494193709467</c:v>
                </c:pt>
                <c:pt idx="872">
                  <c:v>0.0334318037093716</c:v>
                </c:pt>
                <c:pt idx="873">
                  <c:v>-0.016553219002955</c:v>
                </c:pt>
                <c:pt idx="874">
                  <c:v>-0.0273352007115088</c:v>
                </c:pt>
                <c:pt idx="875">
                  <c:v>-0.0422919694963016</c:v>
                </c:pt>
                <c:pt idx="876">
                  <c:v>-0.0329024330933313</c:v>
                </c:pt>
                <c:pt idx="877">
                  <c:v>-0.0316610369870042</c:v>
                </c:pt>
                <c:pt idx="878">
                  <c:v>-0.0328121614821119</c:v>
                </c:pt>
                <c:pt idx="879">
                  <c:v>-0.0559883437517778</c:v>
                </c:pt>
                <c:pt idx="880">
                  <c:v>-0.0693864473461526</c:v>
                </c:pt>
                <c:pt idx="881">
                  <c:v>-0.106067880516233</c:v>
                </c:pt>
                <c:pt idx="882">
                  <c:v>-0.0753869730926258</c:v>
                </c:pt>
                <c:pt idx="883">
                  <c:v>-0.0670226397948953</c:v>
                </c:pt>
                <c:pt idx="884">
                  <c:v>-0.173067807794297</c:v>
                </c:pt>
                <c:pt idx="885">
                  <c:v>-0.0937136744833537</c:v>
                </c:pt>
                <c:pt idx="886">
                  <c:v>-0.0887681203526874</c:v>
                </c:pt>
                <c:pt idx="887">
                  <c:v>-0.122851074185612</c:v>
                </c:pt>
                <c:pt idx="888">
                  <c:v>-0.115592719581831</c:v>
                </c:pt>
                <c:pt idx="889">
                  <c:v>0.0113091011061898</c:v>
                </c:pt>
                <c:pt idx="890">
                  <c:v>-0.007725495464664</c:v>
                </c:pt>
                <c:pt idx="891">
                  <c:v>-0.0041064819482034</c:v>
                </c:pt>
                <c:pt idx="892">
                  <c:v>0.0164023793685368</c:v>
                </c:pt>
                <c:pt idx="893">
                  <c:v>0.0355609147836106</c:v>
                </c:pt>
                <c:pt idx="894">
                  <c:v>-0.0458645953598019</c:v>
                </c:pt>
                <c:pt idx="895">
                  <c:v>-0.0114642094021281</c:v>
                </c:pt>
                <c:pt idx="896">
                  <c:v>0.00876738345540928</c:v>
                </c:pt>
                <c:pt idx="897">
                  <c:v>0.00850728877909723</c:v>
                </c:pt>
                <c:pt idx="898">
                  <c:v>0.0066997152455206</c:v>
                </c:pt>
                <c:pt idx="899">
                  <c:v>0.0283972239508407</c:v>
                </c:pt>
                <c:pt idx="900">
                  <c:v>0.00414934969203784</c:v>
                </c:pt>
                <c:pt idx="901">
                  <c:v>0.016545222091677</c:v>
                </c:pt>
                <c:pt idx="902">
                  <c:v>0.0439170375190036</c:v>
                </c:pt>
                <c:pt idx="903">
                  <c:v>-0.0140259374820301</c:v>
                </c:pt>
                <c:pt idx="904">
                  <c:v>-0.0142961676003693</c:v>
                </c:pt>
                <c:pt idx="905">
                  <c:v>-0.0280292521008366</c:v>
                </c:pt>
                <c:pt idx="906">
                  <c:v>-0.0430927561644377</c:v>
                </c:pt>
                <c:pt idx="907">
                  <c:v>-0.052016329307263</c:v>
                </c:pt>
                <c:pt idx="908">
                  <c:v>-0.0458428379933295</c:v>
                </c:pt>
                <c:pt idx="909">
                  <c:v>-0.0475589356635314</c:v>
                </c:pt>
                <c:pt idx="910">
                  <c:v>-0.0735370442589068</c:v>
                </c:pt>
                <c:pt idx="911">
                  <c:v>-0.0575079314615689</c:v>
                </c:pt>
                <c:pt idx="912">
                  <c:v>-0.0456357718919261</c:v>
                </c:pt>
                <c:pt idx="913">
                  <c:v>-0.0611159814287134</c:v>
                </c:pt>
                <c:pt idx="914">
                  <c:v>-0.00511546232248023</c:v>
                </c:pt>
                <c:pt idx="915">
                  <c:v>0.00518397270950732</c:v>
                </c:pt>
                <c:pt idx="916">
                  <c:v>-0.00438835353382222</c:v>
                </c:pt>
                <c:pt idx="917">
                  <c:v>-0.046125294944291</c:v>
                </c:pt>
                <c:pt idx="918">
                  <c:v>-0.0511864134591629</c:v>
                </c:pt>
                <c:pt idx="919">
                  <c:v>-0.0472308824393864</c:v>
                </c:pt>
                <c:pt idx="920">
                  <c:v>-0.081187789876799</c:v>
                </c:pt>
                <c:pt idx="921">
                  <c:v>-0.11261624236577</c:v>
                </c:pt>
                <c:pt idx="922">
                  <c:v>-0.10983413815616</c:v>
                </c:pt>
                <c:pt idx="923">
                  <c:v>-0.11212190874488</c:v>
                </c:pt>
                <c:pt idx="924">
                  <c:v>-0.146488917339344</c:v>
                </c:pt>
                <c:pt idx="925">
                  <c:v>-0.162686159405978</c:v>
                </c:pt>
                <c:pt idx="926">
                  <c:v>-0.153958112957392</c:v>
                </c:pt>
                <c:pt idx="927">
                  <c:v>-0.154031106657321</c:v>
                </c:pt>
                <c:pt idx="928">
                  <c:v>-0.169480751201775</c:v>
                </c:pt>
                <c:pt idx="929">
                  <c:v>-0.182196376161868</c:v>
                </c:pt>
                <c:pt idx="930">
                  <c:v>-0.170222554136776</c:v>
                </c:pt>
                <c:pt idx="931">
                  <c:v>-0.138079330831681</c:v>
                </c:pt>
                <c:pt idx="932">
                  <c:v>-0.136338255564735</c:v>
                </c:pt>
                <c:pt idx="933">
                  <c:v>-0.120989305525098</c:v>
                </c:pt>
                <c:pt idx="934">
                  <c:v>-0.128805162709985</c:v>
                </c:pt>
                <c:pt idx="935">
                  <c:v>-0.124346983719575</c:v>
                </c:pt>
                <c:pt idx="936">
                  <c:v>-0.130170856551223</c:v>
                </c:pt>
                <c:pt idx="937">
                  <c:v>-0.0949155931969192</c:v>
                </c:pt>
                <c:pt idx="938">
                  <c:v>-0.0791801713127293</c:v>
                </c:pt>
                <c:pt idx="939">
                  <c:v>-0.0557889187355397</c:v>
                </c:pt>
                <c:pt idx="940">
                  <c:v>-0.0449572057489029</c:v>
                </c:pt>
                <c:pt idx="941">
                  <c:v>-0.0500494654210671</c:v>
                </c:pt>
                <c:pt idx="942">
                  <c:v>-0.0827351061089669</c:v>
                </c:pt>
                <c:pt idx="943">
                  <c:v>-0.102891949143297</c:v>
                </c:pt>
                <c:pt idx="944">
                  <c:v>-0.101729129722634</c:v>
                </c:pt>
                <c:pt idx="945">
                  <c:v>-0.137702552314454</c:v>
                </c:pt>
                <c:pt idx="946">
                  <c:v>-0.139672264294043</c:v>
                </c:pt>
                <c:pt idx="947">
                  <c:v>-0.134942110161892</c:v>
                </c:pt>
                <c:pt idx="948">
                  <c:v>-0.162922916870196</c:v>
                </c:pt>
                <c:pt idx="949">
                  <c:v>-0.16154122821116</c:v>
                </c:pt>
                <c:pt idx="950">
                  <c:v>-0.140755106398238</c:v>
                </c:pt>
                <c:pt idx="951">
                  <c:v>-0.157859995006514</c:v>
                </c:pt>
                <c:pt idx="952">
                  <c:v>-0.0686308812609744</c:v>
                </c:pt>
                <c:pt idx="953">
                  <c:v>-0.0568443208767103</c:v>
                </c:pt>
                <c:pt idx="954">
                  <c:v>-0.08562534351357</c:v>
                </c:pt>
                <c:pt idx="955">
                  <c:v>-0.0612568411702819</c:v>
                </c:pt>
                <c:pt idx="956">
                  <c:v>-0.0441773044327827</c:v>
                </c:pt>
                <c:pt idx="957">
                  <c:v>0.0376042058102767</c:v>
                </c:pt>
                <c:pt idx="958">
                  <c:v>0.023767273343434</c:v>
                </c:pt>
                <c:pt idx="959">
                  <c:v>0.0131130109133494</c:v>
                </c:pt>
                <c:pt idx="960">
                  <c:v>0.00655012834856056</c:v>
                </c:pt>
                <c:pt idx="961">
                  <c:v>0.0322944639132968</c:v>
                </c:pt>
                <c:pt idx="962">
                  <c:v>0.0244119248426572</c:v>
                </c:pt>
                <c:pt idx="963">
                  <c:v>0.0164907240227221</c:v>
                </c:pt>
                <c:pt idx="964">
                  <c:v>0.0358541293238073</c:v>
                </c:pt>
                <c:pt idx="965">
                  <c:v>-0.000453329572891514</c:v>
                </c:pt>
                <c:pt idx="966">
                  <c:v>-0.0180689606594762</c:v>
                </c:pt>
                <c:pt idx="967">
                  <c:v>-0.0301586965409449</c:v>
                </c:pt>
                <c:pt idx="968">
                  <c:v>0.0122648822269535</c:v>
                </c:pt>
                <c:pt idx="969">
                  <c:v>0.0146217978346071</c:v>
                </c:pt>
                <c:pt idx="970">
                  <c:v>-0.0129313738147439</c:v>
                </c:pt>
                <c:pt idx="971">
                  <c:v>-0.0196670571168817</c:v>
                </c:pt>
                <c:pt idx="972">
                  <c:v>-0.0112098693209332</c:v>
                </c:pt>
                <c:pt idx="973">
                  <c:v>-0.0338272928988564</c:v>
                </c:pt>
                <c:pt idx="974">
                  <c:v>-0.0460172054882972</c:v>
                </c:pt>
                <c:pt idx="975">
                  <c:v>-0.0499652307334692</c:v>
                </c:pt>
                <c:pt idx="976">
                  <c:v>-0.0771204798447582</c:v>
                </c:pt>
                <c:pt idx="977">
                  <c:v>-0.134122679466331</c:v>
                </c:pt>
                <c:pt idx="978">
                  <c:v>-0.141340096903034</c:v>
                </c:pt>
                <c:pt idx="979">
                  <c:v>-0.14212412975934</c:v>
                </c:pt>
                <c:pt idx="980">
                  <c:v>-0.160361533670083</c:v>
                </c:pt>
                <c:pt idx="981">
                  <c:v>-0.174429824876939</c:v>
                </c:pt>
                <c:pt idx="982">
                  <c:v>-0.189468974778007</c:v>
                </c:pt>
                <c:pt idx="983">
                  <c:v>-0.200226156568088</c:v>
                </c:pt>
                <c:pt idx="984">
                  <c:v>-0.262763067031797</c:v>
                </c:pt>
                <c:pt idx="985">
                  <c:v>-0.217240864386036</c:v>
                </c:pt>
                <c:pt idx="986">
                  <c:v>-0.209881586214528</c:v>
                </c:pt>
                <c:pt idx="987">
                  <c:v>-0.14085875419628</c:v>
                </c:pt>
                <c:pt idx="988">
                  <c:v>-0.11733710596182</c:v>
                </c:pt>
                <c:pt idx="989">
                  <c:v>-0.151045394263257</c:v>
                </c:pt>
                <c:pt idx="990">
                  <c:v>-0.158356712448096</c:v>
                </c:pt>
                <c:pt idx="991">
                  <c:v>-0.193291021497143</c:v>
                </c:pt>
                <c:pt idx="992">
                  <c:v>-0.187613327336794</c:v>
                </c:pt>
                <c:pt idx="993">
                  <c:v>-0.185598562522374</c:v>
                </c:pt>
                <c:pt idx="994">
                  <c:v>-0.180862294904538</c:v>
                </c:pt>
                <c:pt idx="995">
                  <c:v>-0.152671892586794</c:v>
                </c:pt>
                <c:pt idx="996">
                  <c:v>-0.150672225406389</c:v>
                </c:pt>
                <c:pt idx="997">
                  <c:v>-0.137167361567229</c:v>
                </c:pt>
                <c:pt idx="998">
                  <c:v>-0.175950739872403</c:v>
                </c:pt>
                <c:pt idx="999">
                  <c:v>-0.158547133226087</c:v>
                </c:pt>
                <c:pt idx="1000">
                  <c:v>-0.192539022403408</c:v>
                </c:pt>
                <c:pt idx="1001">
                  <c:v>-0.158056785766706</c:v>
                </c:pt>
                <c:pt idx="1002">
                  <c:v>-0.219603241529438</c:v>
                </c:pt>
                <c:pt idx="1003">
                  <c:v>-0.182363151185435</c:v>
                </c:pt>
                <c:pt idx="1004">
                  <c:v>-0.197824130851069</c:v>
                </c:pt>
                <c:pt idx="1005">
                  <c:v>-0.206948326537157</c:v>
                </c:pt>
                <c:pt idx="1006">
                  <c:v>-0.190996903064771</c:v>
                </c:pt>
                <c:pt idx="1007">
                  <c:v>-0.0940424508735588</c:v>
                </c:pt>
                <c:pt idx="1008">
                  <c:v>-0.116367528839593</c:v>
                </c:pt>
                <c:pt idx="1009">
                  <c:v>-0.109288898385855</c:v>
                </c:pt>
                <c:pt idx="1010">
                  <c:v>-0.144319198689972</c:v>
                </c:pt>
                <c:pt idx="1011">
                  <c:v>-0.115804185735896</c:v>
                </c:pt>
                <c:pt idx="1012">
                  <c:v>-0.0760904660486025</c:v>
                </c:pt>
                <c:pt idx="1013">
                  <c:v>-0.0989873028765124</c:v>
                </c:pt>
                <c:pt idx="1014">
                  <c:v>-0.10306635300555</c:v>
                </c:pt>
                <c:pt idx="1015">
                  <c:v>-0.108662909421257</c:v>
                </c:pt>
                <c:pt idx="1016">
                  <c:v>-0.0700646038659309</c:v>
                </c:pt>
                <c:pt idx="1017">
                  <c:v>-0.0741313385961636</c:v>
                </c:pt>
                <c:pt idx="1018">
                  <c:v>-0.0828495551593083</c:v>
                </c:pt>
                <c:pt idx="1019">
                  <c:v>0.00450509355934425</c:v>
                </c:pt>
                <c:pt idx="1020">
                  <c:v>-0.00580714889245026</c:v>
                </c:pt>
                <c:pt idx="1021">
                  <c:v>0.0357707566467024</c:v>
                </c:pt>
                <c:pt idx="1022">
                  <c:v>0.0760732498201879</c:v>
                </c:pt>
                <c:pt idx="1023">
                  <c:v>0.0919886867397456</c:v>
                </c:pt>
                <c:pt idx="1024">
                  <c:v>0.124970807686079</c:v>
                </c:pt>
                <c:pt idx="1025">
                  <c:v>0.115348506925045</c:v>
                </c:pt>
                <c:pt idx="1026">
                  <c:v>0.0758636654763893</c:v>
                </c:pt>
                <c:pt idx="1027">
                  <c:v>0.0666445768974865</c:v>
                </c:pt>
                <c:pt idx="1028">
                  <c:v>0.0507916133926846</c:v>
                </c:pt>
                <c:pt idx="1029">
                  <c:v>0.0497814842695784</c:v>
                </c:pt>
                <c:pt idx="1030">
                  <c:v>0.0528136788135631</c:v>
                </c:pt>
                <c:pt idx="1031">
                  <c:v>0.0353930270597806</c:v>
                </c:pt>
                <c:pt idx="1032">
                  <c:v>0.0741092504977562</c:v>
                </c:pt>
                <c:pt idx="1033">
                  <c:v>0.04188719284239</c:v>
                </c:pt>
                <c:pt idx="1034">
                  <c:v>0.050988719522105</c:v>
                </c:pt>
                <c:pt idx="1035">
                  <c:v>0.0280140824047398</c:v>
                </c:pt>
                <c:pt idx="1036">
                  <c:v>0.0284631373954758</c:v>
                </c:pt>
                <c:pt idx="1037">
                  <c:v>0.0353892288668719</c:v>
                </c:pt>
                <c:pt idx="1038">
                  <c:v>0.0441229213699894</c:v>
                </c:pt>
                <c:pt idx="1039">
                  <c:v>0.056236280268262</c:v>
                </c:pt>
                <c:pt idx="1040">
                  <c:v>0.0950931159385998</c:v>
                </c:pt>
                <c:pt idx="1041">
                  <c:v>0.139583494879518</c:v>
                </c:pt>
                <c:pt idx="1042">
                  <c:v>0.120211031024602</c:v>
                </c:pt>
                <c:pt idx="1043">
                  <c:v>0.0418547246139043</c:v>
                </c:pt>
                <c:pt idx="1044">
                  <c:v>0.107009703712828</c:v>
                </c:pt>
                <c:pt idx="1045">
                  <c:v>0.118120374894771</c:v>
                </c:pt>
                <c:pt idx="1046">
                  <c:v>0.127814090797164</c:v>
                </c:pt>
                <c:pt idx="1047">
                  <c:v>0.150979101041645</c:v>
                </c:pt>
                <c:pt idx="1048">
                  <c:v>0.0925911530846545</c:v>
                </c:pt>
                <c:pt idx="1049">
                  <c:v>0.0622984802085356</c:v>
                </c:pt>
                <c:pt idx="1050">
                  <c:v>0.0956929956251166</c:v>
                </c:pt>
                <c:pt idx="1051">
                  <c:v>0.0826310230141989</c:v>
                </c:pt>
                <c:pt idx="1052">
                  <c:v>0.134728207416038</c:v>
                </c:pt>
                <c:pt idx="1053">
                  <c:v>0.147113376359259</c:v>
                </c:pt>
                <c:pt idx="1054">
                  <c:v>0.181522333714099</c:v>
                </c:pt>
                <c:pt idx="1055">
                  <c:v>0.16566902330419</c:v>
                </c:pt>
                <c:pt idx="1056">
                  <c:v>0.122681885246708</c:v>
                </c:pt>
                <c:pt idx="1057">
                  <c:v>0.183012150247404</c:v>
                </c:pt>
                <c:pt idx="1058">
                  <c:v>0.194181354110592</c:v>
                </c:pt>
                <c:pt idx="1059">
                  <c:v>0.165006686199247</c:v>
                </c:pt>
                <c:pt idx="1060">
                  <c:v>0.12736422847509</c:v>
                </c:pt>
                <c:pt idx="1061">
                  <c:v>0.123651907071972</c:v>
                </c:pt>
                <c:pt idx="1062">
                  <c:v>0.144771941233624</c:v>
                </c:pt>
                <c:pt idx="1063">
                  <c:v>0.0324675916834772</c:v>
                </c:pt>
                <c:pt idx="1064">
                  <c:v>0.0403124176623652</c:v>
                </c:pt>
                <c:pt idx="1065">
                  <c:v>0.0254757876523877</c:v>
                </c:pt>
                <c:pt idx="1066">
                  <c:v>0.0887497075045558</c:v>
                </c:pt>
                <c:pt idx="1067">
                  <c:v>0.110599452524842</c:v>
                </c:pt>
                <c:pt idx="1068">
                  <c:v>0.0943927748257338</c:v>
                </c:pt>
                <c:pt idx="1069">
                  <c:v>0.10352777488709</c:v>
                </c:pt>
                <c:pt idx="1070">
                  <c:v>0.0711903138425123</c:v>
                </c:pt>
                <c:pt idx="1071">
                  <c:v>0.06204326344394</c:v>
                </c:pt>
                <c:pt idx="1072">
                  <c:v>0.0608080768253709</c:v>
                </c:pt>
                <c:pt idx="1073">
                  <c:v>0.0648236647301784</c:v>
                </c:pt>
                <c:pt idx="1074">
                  <c:v>0.0535990669208368</c:v>
                </c:pt>
                <c:pt idx="1075">
                  <c:v>0.0992237621841579</c:v>
                </c:pt>
                <c:pt idx="1076">
                  <c:v>0.0863592453361313</c:v>
                </c:pt>
                <c:pt idx="1077">
                  <c:v>0.0608620795881768</c:v>
                </c:pt>
                <c:pt idx="1078">
                  <c:v>0.0909562618194947</c:v>
                </c:pt>
                <c:pt idx="1079">
                  <c:v>0.0821802383222471</c:v>
                </c:pt>
                <c:pt idx="1080">
                  <c:v>0.116437845128415</c:v>
                </c:pt>
                <c:pt idx="1081">
                  <c:v>0.115587903307635</c:v>
                </c:pt>
                <c:pt idx="1082">
                  <c:v>0.152577324586895</c:v>
                </c:pt>
                <c:pt idx="1083">
                  <c:v>0.179207348932351</c:v>
                </c:pt>
                <c:pt idx="1084">
                  <c:v>0.148944043505952</c:v>
                </c:pt>
                <c:pt idx="1085">
                  <c:v>0.137531443078054</c:v>
                </c:pt>
                <c:pt idx="1086">
                  <c:v>0.13570346261897</c:v>
                </c:pt>
                <c:pt idx="1087">
                  <c:v>0.175091139550571</c:v>
                </c:pt>
                <c:pt idx="1088">
                  <c:v>0.149849935668682</c:v>
                </c:pt>
                <c:pt idx="1089">
                  <c:v>0.158231381093997</c:v>
                </c:pt>
                <c:pt idx="1090">
                  <c:v>0.159934770843276</c:v>
                </c:pt>
                <c:pt idx="1091">
                  <c:v>0.179628307965984</c:v>
                </c:pt>
                <c:pt idx="1092">
                  <c:v>0.17790598717566</c:v>
                </c:pt>
                <c:pt idx="1093">
                  <c:v>0.213919605829699</c:v>
                </c:pt>
                <c:pt idx="1094">
                  <c:v>0.208300206594673</c:v>
                </c:pt>
                <c:pt idx="1095">
                  <c:v>0.236665670066932</c:v>
                </c:pt>
                <c:pt idx="1096">
                  <c:v>0.231630285571311</c:v>
                </c:pt>
                <c:pt idx="1097">
                  <c:v>0.228650218931579</c:v>
                </c:pt>
                <c:pt idx="1098">
                  <c:v>0.220041001511052</c:v>
                </c:pt>
                <c:pt idx="1099">
                  <c:v>0.229425524504349</c:v>
                </c:pt>
                <c:pt idx="1100">
                  <c:v>0.219366594429705</c:v>
                </c:pt>
                <c:pt idx="1101">
                  <c:v>0.254398032767267</c:v>
                </c:pt>
                <c:pt idx="1102">
                  <c:v>0.283042733793914</c:v>
                </c:pt>
                <c:pt idx="1103">
                  <c:v>0.294611345672039</c:v>
                </c:pt>
                <c:pt idx="1104">
                  <c:v>0.2779875579947</c:v>
                </c:pt>
                <c:pt idx="1105">
                  <c:v>0.291376628891307</c:v>
                </c:pt>
                <c:pt idx="1106">
                  <c:v>0.295196734649866</c:v>
                </c:pt>
                <c:pt idx="1107">
                  <c:v>0.304433345304922</c:v>
                </c:pt>
                <c:pt idx="1108">
                  <c:v>0.263390553905383</c:v>
                </c:pt>
                <c:pt idx="1109">
                  <c:v>0.255721439368863</c:v>
                </c:pt>
                <c:pt idx="1110">
                  <c:v>0.245501983780273</c:v>
                </c:pt>
                <c:pt idx="1111">
                  <c:v>0.259122143894196</c:v>
                </c:pt>
                <c:pt idx="1112">
                  <c:v>0.234836073876432</c:v>
                </c:pt>
                <c:pt idx="1113">
                  <c:v>0.23339963388433</c:v>
                </c:pt>
                <c:pt idx="1114">
                  <c:v>0.230872690771157</c:v>
                </c:pt>
                <c:pt idx="1115">
                  <c:v>0.244226982020502</c:v>
                </c:pt>
                <c:pt idx="1116">
                  <c:v>0.254466039426036</c:v>
                </c:pt>
                <c:pt idx="1117">
                  <c:v>0.274868107397124</c:v>
                </c:pt>
                <c:pt idx="1118">
                  <c:v>0.292764246172988</c:v>
                </c:pt>
                <c:pt idx="1119">
                  <c:v>0.297559954665688</c:v>
                </c:pt>
                <c:pt idx="1120">
                  <c:v>0.291130463523504</c:v>
                </c:pt>
                <c:pt idx="1121">
                  <c:v>0.304263329312174</c:v>
                </c:pt>
                <c:pt idx="1122">
                  <c:v>0.285564329362336</c:v>
                </c:pt>
                <c:pt idx="1123">
                  <c:v>0.266171748881461</c:v>
                </c:pt>
                <c:pt idx="1124">
                  <c:v>0.254566367457181</c:v>
                </c:pt>
                <c:pt idx="1125">
                  <c:v>0.235819813460113</c:v>
                </c:pt>
                <c:pt idx="1126">
                  <c:v>0.220502324245632</c:v>
                </c:pt>
                <c:pt idx="1127">
                  <c:v>0.22221798732015</c:v>
                </c:pt>
                <c:pt idx="1128">
                  <c:v>0.203455435812595</c:v>
                </c:pt>
                <c:pt idx="1129">
                  <c:v>0.192012451670625</c:v>
                </c:pt>
                <c:pt idx="1130">
                  <c:v>0.171625075440074</c:v>
                </c:pt>
                <c:pt idx="1131">
                  <c:v>0.155054617625136</c:v>
                </c:pt>
                <c:pt idx="1132">
                  <c:v>0.129139527414812</c:v>
                </c:pt>
                <c:pt idx="1133">
                  <c:v>0.110225793673984</c:v>
                </c:pt>
                <c:pt idx="1134">
                  <c:v>0.0888274029589991</c:v>
                </c:pt>
                <c:pt idx="1135">
                  <c:v>0.0794818264933839</c:v>
                </c:pt>
                <c:pt idx="1136">
                  <c:v>0.0746009874707898</c:v>
                </c:pt>
                <c:pt idx="1137">
                  <c:v>0.082558947523395</c:v>
                </c:pt>
                <c:pt idx="1138">
                  <c:v>0.0600662212603702</c:v>
                </c:pt>
                <c:pt idx="1139">
                  <c:v>0.0435852556956793</c:v>
                </c:pt>
                <c:pt idx="1140">
                  <c:v>0.0308792732131744</c:v>
                </c:pt>
                <c:pt idx="1141">
                  <c:v>0.0148335797682078</c:v>
                </c:pt>
                <c:pt idx="1142">
                  <c:v>0.00655200472469319</c:v>
                </c:pt>
                <c:pt idx="1143">
                  <c:v>-0.0130468165877871</c:v>
                </c:pt>
                <c:pt idx="1144">
                  <c:v>-0.0219364477995494</c:v>
                </c:pt>
                <c:pt idx="1145">
                  <c:v>-0.0271355828819606</c:v>
                </c:pt>
                <c:pt idx="1146">
                  <c:v>-0.0237703597348193</c:v>
                </c:pt>
                <c:pt idx="1147">
                  <c:v>-0.023475043221767</c:v>
                </c:pt>
                <c:pt idx="1148">
                  <c:v>-0.0369218614836442</c:v>
                </c:pt>
                <c:pt idx="1149">
                  <c:v>-0.0495012589780861</c:v>
                </c:pt>
                <c:pt idx="1150">
                  <c:v>-0.04690207505123</c:v>
                </c:pt>
                <c:pt idx="1151">
                  <c:v>-0.0498313475250995</c:v>
                </c:pt>
                <c:pt idx="1152">
                  <c:v>-0.0531526984714539</c:v>
                </c:pt>
                <c:pt idx="1153">
                  <c:v>-0.0577620408130284</c:v>
                </c:pt>
                <c:pt idx="1154">
                  <c:v>-0.0668982343134661</c:v>
                </c:pt>
                <c:pt idx="1155">
                  <c:v>-0.0693459194225582</c:v>
                </c:pt>
                <c:pt idx="1156">
                  <c:v>-0.0820375153390533</c:v>
                </c:pt>
                <c:pt idx="1157">
                  <c:v>-0.0812872840112918</c:v>
                </c:pt>
                <c:pt idx="1158">
                  <c:v>-0.0850761269752764</c:v>
                </c:pt>
                <c:pt idx="1159">
                  <c:v>-0.0863355317794575</c:v>
                </c:pt>
                <c:pt idx="1160">
                  <c:v>-0.0897109557278906</c:v>
                </c:pt>
                <c:pt idx="1161">
                  <c:v>-0.0872722726035222</c:v>
                </c:pt>
                <c:pt idx="1162">
                  <c:v>-0.102285017321656</c:v>
                </c:pt>
                <c:pt idx="1163">
                  <c:v>-0.114922508303458</c:v>
                </c:pt>
                <c:pt idx="1164">
                  <c:v>-0.127174289510074</c:v>
                </c:pt>
                <c:pt idx="1165">
                  <c:v>-0.138277004098494</c:v>
                </c:pt>
                <c:pt idx="1166">
                  <c:v>-0.135516985517463</c:v>
                </c:pt>
                <c:pt idx="1167">
                  <c:v>-0.164938974044303</c:v>
                </c:pt>
                <c:pt idx="1168">
                  <c:v>-0.185679198264526</c:v>
                </c:pt>
                <c:pt idx="1169">
                  <c:v>-0.191693548969295</c:v>
                </c:pt>
                <c:pt idx="1170">
                  <c:v>-0.190636618971053</c:v>
                </c:pt>
                <c:pt idx="1171">
                  <c:v>-0.203111072959605</c:v>
                </c:pt>
                <c:pt idx="1172">
                  <c:v>-0.218374755978563</c:v>
                </c:pt>
                <c:pt idx="1173">
                  <c:v>-0.224847968444228</c:v>
                </c:pt>
                <c:pt idx="1174">
                  <c:v>-0.237322475098788</c:v>
                </c:pt>
                <c:pt idx="1175">
                  <c:v>-0.234207595979221</c:v>
                </c:pt>
                <c:pt idx="1176">
                  <c:v>-0.239536598281285</c:v>
                </c:pt>
                <c:pt idx="1177">
                  <c:v>-0.248930559577065</c:v>
                </c:pt>
                <c:pt idx="1178">
                  <c:v>-0.256220701506906</c:v>
                </c:pt>
                <c:pt idx="1179">
                  <c:v>-0.263869614852121</c:v>
                </c:pt>
                <c:pt idx="1180">
                  <c:v>-0.270458775259987</c:v>
                </c:pt>
                <c:pt idx="1181">
                  <c:v>-0.277937450644461</c:v>
                </c:pt>
                <c:pt idx="1182">
                  <c:v>-0.282183860729648</c:v>
                </c:pt>
                <c:pt idx="1183">
                  <c:v>-0.289215079338246</c:v>
                </c:pt>
                <c:pt idx="1184">
                  <c:v>-0.291656370080997</c:v>
                </c:pt>
                <c:pt idx="1185">
                  <c:v>-0.292245808604017</c:v>
                </c:pt>
                <c:pt idx="1186">
                  <c:v>-0.296280777432802</c:v>
                </c:pt>
                <c:pt idx="1187">
                  <c:v>-0.298751741416914</c:v>
                </c:pt>
                <c:pt idx="1188">
                  <c:v>-0.301431758253287</c:v>
                </c:pt>
                <c:pt idx="1189">
                  <c:v>-0.298027668939763</c:v>
                </c:pt>
                <c:pt idx="1190">
                  <c:v>-0.297237428874958</c:v>
                </c:pt>
                <c:pt idx="1191">
                  <c:v>-0.300114056310789</c:v>
                </c:pt>
                <c:pt idx="1192">
                  <c:v>-0.299875672897464</c:v>
                </c:pt>
                <c:pt idx="1193">
                  <c:v>-0.299597209979693</c:v>
                </c:pt>
                <c:pt idx="1194">
                  <c:v>-0.300707923827805</c:v>
                </c:pt>
                <c:pt idx="1195">
                  <c:v>-0.292076589562843</c:v>
                </c:pt>
                <c:pt idx="1196">
                  <c:v>-0.293686268929043</c:v>
                </c:pt>
              </c:numCache>
            </c:numRef>
          </c:val>
        </c:ser>
        <c:ser>
          <c:idx val="2"/>
          <c:order val="2"/>
          <c:tx>
            <c:strRef>
              <c:f>label 3</c:f>
              <c:strCache>
                <c:ptCount val="1"/>
                <c:pt idx="0">
                  <c:v>R2</c:v>
                </c:pt>
              </c:strCache>
            </c:strRef>
          </c:tx>
          <c:spPr>
            <a:solidFill>
              <a:srgbClr val="e5811c"/>
            </a:solidFill>
            <a:ln w="28440">
              <a:solidFill>
                <a:srgbClr val="e5811c"/>
              </a:solidFill>
              <a:round/>
            </a:ln>
          </c:spPr>
          <c:marker>
            <c:symbol val="none"/>
          </c:marker>
          <c:cat>
            <c:strRef>
              <c:f>categories</c:f>
              <c:strCache>
                <c:ptCount val="1197"/>
                <c:pt idx="0">
                  <c:v>39309</c:v>
                </c:pt>
                <c:pt idx="1">
                  <c:v>39310</c:v>
                </c:pt>
                <c:pt idx="2">
                  <c:v>39311</c:v>
                </c:pt>
                <c:pt idx="3">
                  <c:v>39314</c:v>
                </c:pt>
                <c:pt idx="4">
                  <c:v>39315</c:v>
                </c:pt>
                <c:pt idx="5">
                  <c:v>39316</c:v>
                </c:pt>
                <c:pt idx="6">
                  <c:v>39317</c:v>
                </c:pt>
                <c:pt idx="7">
                  <c:v>39318</c:v>
                </c:pt>
                <c:pt idx="8">
                  <c:v>39321</c:v>
                </c:pt>
                <c:pt idx="9">
                  <c:v>39322</c:v>
                </c:pt>
                <c:pt idx="10">
                  <c:v>39323</c:v>
                </c:pt>
                <c:pt idx="11">
                  <c:v>39324</c:v>
                </c:pt>
                <c:pt idx="12">
                  <c:v>39325</c:v>
                </c:pt>
                <c:pt idx="13">
                  <c:v>39328</c:v>
                </c:pt>
                <c:pt idx="14">
                  <c:v>39329</c:v>
                </c:pt>
                <c:pt idx="15">
                  <c:v>39330</c:v>
                </c:pt>
                <c:pt idx="16">
                  <c:v>39331</c:v>
                </c:pt>
                <c:pt idx="17">
                  <c:v>39332</c:v>
                </c:pt>
                <c:pt idx="18">
                  <c:v>39335</c:v>
                </c:pt>
                <c:pt idx="19">
                  <c:v>39336</c:v>
                </c:pt>
                <c:pt idx="20">
                  <c:v>39337</c:v>
                </c:pt>
                <c:pt idx="21">
                  <c:v>39338</c:v>
                </c:pt>
                <c:pt idx="22">
                  <c:v>39339</c:v>
                </c:pt>
                <c:pt idx="23">
                  <c:v>39342</c:v>
                </c:pt>
                <c:pt idx="24">
                  <c:v>39343</c:v>
                </c:pt>
                <c:pt idx="25">
                  <c:v>39344</c:v>
                </c:pt>
                <c:pt idx="26">
                  <c:v>39345</c:v>
                </c:pt>
                <c:pt idx="27">
                  <c:v>39346</c:v>
                </c:pt>
                <c:pt idx="28">
                  <c:v>39349</c:v>
                </c:pt>
                <c:pt idx="29">
                  <c:v>39350</c:v>
                </c:pt>
                <c:pt idx="30">
                  <c:v>39351</c:v>
                </c:pt>
                <c:pt idx="31">
                  <c:v>39352</c:v>
                </c:pt>
                <c:pt idx="32">
                  <c:v>39353</c:v>
                </c:pt>
                <c:pt idx="33">
                  <c:v>39356</c:v>
                </c:pt>
                <c:pt idx="34">
                  <c:v>39357</c:v>
                </c:pt>
                <c:pt idx="35">
                  <c:v>39358</c:v>
                </c:pt>
                <c:pt idx="36">
                  <c:v>39359</c:v>
                </c:pt>
                <c:pt idx="37">
                  <c:v>39360</c:v>
                </c:pt>
                <c:pt idx="38">
                  <c:v>39363</c:v>
                </c:pt>
                <c:pt idx="39">
                  <c:v>39364</c:v>
                </c:pt>
                <c:pt idx="40">
                  <c:v>39365</c:v>
                </c:pt>
                <c:pt idx="41">
                  <c:v>39366</c:v>
                </c:pt>
                <c:pt idx="42">
                  <c:v>39367</c:v>
                </c:pt>
                <c:pt idx="43">
                  <c:v>39370</c:v>
                </c:pt>
                <c:pt idx="44">
                  <c:v>39371</c:v>
                </c:pt>
                <c:pt idx="45">
                  <c:v>39372</c:v>
                </c:pt>
                <c:pt idx="46">
                  <c:v>39373</c:v>
                </c:pt>
                <c:pt idx="47">
                  <c:v>39374</c:v>
                </c:pt>
                <c:pt idx="48">
                  <c:v>39377</c:v>
                </c:pt>
                <c:pt idx="49">
                  <c:v>39378</c:v>
                </c:pt>
                <c:pt idx="50">
                  <c:v>39379</c:v>
                </c:pt>
                <c:pt idx="51">
                  <c:v>39380</c:v>
                </c:pt>
                <c:pt idx="52">
                  <c:v>39381</c:v>
                </c:pt>
                <c:pt idx="53">
                  <c:v>39384</c:v>
                </c:pt>
                <c:pt idx="54">
                  <c:v>39385</c:v>
                </c:pt>
                <c:pt idx="55">
                  <c:v>39386</c:v>
                </c:pt>
                <c:pt idx="56">
                  <c:v>39387</c:v>
                </c:pt>
                <c:pt idx="57">
                  <c:v>39388</c:v>
                </c:pt>
                <c:pt idx="58">
                  <c:v>39391</c:v>
                </c:pt>
                <c:pt idx="59">
                  <c:v>39392</c:v>
                </c:pt>
                <c:pt idx="60">
                  <c:v>39393</c:v>
                </c:pt>
                <c:pt idx="61">
                  <c:v>39394</c:v>
                </c:pt>
                <c:pt idx="62">
                  <c:v>39395</c:v>
                </c:pt>
                <c:pt idx="63">
                  <c:v>39398</c:v>
                </c:pt>
                <c:pt idx="64">
                  <c:v>39399</c:v>
                </c:pt>
                <c:pt idx="65">
                  <c:v>39400</c:v>
                </c:pt>
                <c:pt idx="66">
                  <c:v>39401</c:v>
                </c:pt>
                <c:pt idx="67">
                  <c:v>39402</c:v>
                </c:pt>
                <c:pt idx="68">
                  <c:v>39405</c:v>
                </c:pt>
                <c:pt idx="69">
                  <c:v>39406</c:v>
                </c:pt>
                <c:pt idx="70">
                  <c:v>39407</c:v>
                </c:pt>
                <c:pt idx="71">
                  <c:v>39408</c:v>
                </c:pt>
                <c:pt idx="72">
                  <c:v>39409</c:v>
                </c:pt>
                <c:pt idx="73">
                  <c:v>39412</c:v>
                </c:pt>
                <c:pt idx="74">
                  <c:v>39413</c:v>
                </c:pt>
                <c:pt idx="75">
                  <c:v>39414</c:v>
                </c:pt>
                <c:pt idx="76">
                  <c:v>39415</c:v>
                </c:pt>
                <c:pt idx="77">
                  <c:v>39416</c:v>
                </c:pt>
                <c:pt idx="78">
                  <c:v>39419</c:v>
                </c:pt>
                <c:pt idx="79">
                  <c:v>39420</c:v>
                </c:pt>
                <c:pt idx="80">
                  <c:v>39421</c:v>
                </c:pt>
                <c:pt idx="81">
                  <c:v>39422</c:v>
                </c:pt>
                <c:pt idx="82">
                  <c:v>39423</c:v>
                </c:pt>
                <c:pt idx="83">
                  <c:v>39426</c:v>
                </c:pt>
                <c:pt idx="84">
                  <c:v>39427</c:v>
                </c:pt>
                <c:pt idx="85">
                  <c:v>39428</c:v>
                </c:pt>
                <c:pt idx="86">
                  <c:v>39429</c:v>
                </c:pt>
                <c:pt idx="87">
                  <c:v>39430</c:v>
                </c:pt>
                <c:pt idx="88">
                  <c:v>39433</c:v>
                </c:pt>
                <c:pt idx="89">
                  <c:v>39434</c:v>
                </c:pt>
                <c:pt idx="90">
                  <c:v>39435</c:v>
                </c:pt>
                <c:pt idx="91">
                  <c:v>39436</c:v>
                </c:pt>
                <c:pt idx="92">
                  <c:v>39437</c:v>
                </c:pt>
                <c:pt idx="93">
                  <c:v>39440</c:v>
                </c:pt>
                <c:pt idx="94">
                  <c:v>39443</c:v>
                </c:pt>
                <c:pt idx="95">
                  <c:v>39444</c:v>
                </c:pt>
                <c:pt idx="96">
                  <c:v>39447</c:v>
                </c:pt>
                <c:pt idx="97">
                  <c:v>39449</c:v>
                </c:pt>
                <c:pt idx="98">
                  <c:v>39450</c:v>
                </c:pt>
                <c:pt idx="99">
                  <c:v>39451</c:v>
                </c:pt>
                <c:pt idx="100">
                  <c:v>39454</c:v>
                </c:pt>
                <c:pt idx="101">
                  <c:v>39455</c:v>
                </c:pt>
                <c:pt idx="102">
                  <c:v>39456</c:v>
                </c:pt>
                <c:pt idx="103">
                  <c:v>39457</c:v>
                </c:pt>
                <c:pt idx="104">
                  <c:v>39458</c:v>
                </c:pt>
                <c:pt idx="105">
                  <c:v>39461</c:v>
                </c:pt>
                <c:pt idx="106">
                  <c:v>39462</c:v>
                </c:pt>
                <c:pt idx="107">
                  <c:v>39463</c:v>
                </c:pt>
                <c:pt idx="108">
                  <c:v>39464</c:v>
                </c:pt>
                <c:pt idx="109">
                  <c:v>39465</c:v>
                </c:pt>
                <c:pt idx="110">
                  <c:v>39468</c:v>
                </c:pt>
                <c:pt idx="111">
                  <c:v>39469</c:v>
                </c:pt>
                <c:pt idx="112">
                  <c:v>39470</c:v>
                </c:pt>
                <c:pt idx="113">
                  <c:v>39471</c:v>
                </c:pt>
                <c:pt idx="114">
                  <c:v>39472</c:v>
                </c:pt>
                <c:pt idx="115">
                  <c:v>39475</c:v>
                </c:pt>
                <c:pt idx="116">
                  <c:v>39476</c:v>
                </c:pt>
                <c:pt idx="117">
                  <c:v>39477</c:v>
                </c:pt>
                <c:pt idx="118">
                  <c:v>39478</c:v>
                </c:pt>
                <c:pt idx="119">
                  <c:v>39479</c:v>
                </c:pt>
                <c:pt idx="120">
                  <c:v>39482</c:v>
                </c:pt>
                <c:pt idx="121">
                  <c:v>39483</c:v>
                </c:pt>
                <c:pt idx="122">
                  <c:v>39484</c:v>
                </c:pt>
                <c:pt idx="123">
                  <c:v>39485</c:v>
                </c:pt>
                <c:pt idx="124">
                  <c:v>39486</c:v>
                </c:pt>
                <c:pt idx="125">
                  <c:v>39489</c:v>
                </c:pt>
                <c:pt idx="126">
                  <c:v>39490</c:v>
                </c:pt>
                <c:pt idx="127">
                  <c:v>39491</c:v>
                </c:pt>
                <c:pt idx="128">
                  <c:v>39492</c:v>
                </c:pt>
                <c:pt idx="129">
                  <c:v>39493</c:v>
                </c:pt>
                <c:pt idx="130">
                  <c:v>39496</c:v>
                </c:pt>
                <c:pt idx="131">
                  <c:v>39497</c:v>
                </c:pt>
                <c:pt idx="132">
                  <c:v>39498</c:v>
                </c:pt>
                <c:pt idx="133">
                  <c:v>39499</c:v>
                </c:pt>
                <c:pt idx="134">
                  <c:v>39500</c:v>
                </c:pt>
                <c:pt idx="135">
                  <c:v>39503</c:v>
                </c:pt>
                <c:pt idx="136">
                  <c:v>39504</c:v>
                </c:pt>
                <c:pt idx="137">
                  <c:v>39505</c:v>
                </c:pt>
                <c:pt idx="138">
                  <c:v>39506</c:v>
                </c:pt>
                <c:pt idx="139">
                  <c:v>39507</c:v>
                </c:pt>
                <c:pt idx="140">
                  <c:v>39510</c:v>
                </c:pt>
                <c:pt idx="141">
                  <c:v>39511</c:v>
                </c:pt>
                <c:pt idx="142">
                  <c:v>39512</c:v>
                </c:pt>
                <c:pt idx="143">
                  <c:v>39513</c:v>
                </c:pt>
                <c:pt idx="144">
                  <c:v>39514</c:v>
                </c:pt>
                <c:pt idx="145">
                  <c:v>39517</c:v>
                </c:pt>
                <c:pt idx="146">
                  <c:v>39518</c:v>
                </c:pt>
                <c:pt idx="147">
                  <c:v>39519</c:v>
                </c:pt>
                <c:pt idx="148">
                  <c:v>39520</c:v>
                </c:pt>
                <c:pt idx="149">
                  <c:v>39521</c:v>
                </c:pt>
                <c:pt idx="150">
                  <c:v>39524</c:v>
                </c:pt>
                <c:pt idx="151">
                  <c:v>39525</c:v>
                </c:pt>
                <c:pt idx="152">
                  <c:v>39526</c:v>
                </c:pt>
                <c:pt idx="153">
                  <c:v>39527</c:v>
                </c:pt>
                <c:pt idx="154">
                  <c:v>39532</c:v>
                </c:pt>
                <c:pt idx="155">
                  <c:v>39533</c:v>
                </c:pt>
                <c:pt idx="156">
                  <c:v>39534</c:v>
                </c:pt>
                <c:pt idx="157">
                  <c:v>39535</c:v>
                </c:pt>
                <c:pt idx="158">
                  <c:v>39538</c:v>
                </c:pt>
                <c:pt idx="159">
                  <c:v>39539</c:v>
                </c:pt>
                <c:pt idx="160">
                  <c:v>39540</c:v>
                </c:pt>
                <c:pt idx="161">
                  <c:v>39541</c:v>
                </c:pt>
                <c:pt idx="162">
                  <c:v>39542</c:v>
                </c:pt>
                <c:pt idx="163">
                  <c:v>39545</c:v>
                </c:pt>
                <c:pt idx="164">
                  <c:v>39546</c:v>
                </c:pt>
                <c:pt idx="165">
                  <c:v>39547</c:v>
                </c:pt>
                <c:pt idx="166">
                  <c:v>39548</c:v>
                </c:pt>
                <c:pt idx="167">
                  <c:v>39549</c:v>
                </c:pt>
                <c:pt idx="168">
                  <c:v>39552</c:v>
                </c:pt>
                <c:pt idx="169">
                  <c:v>39553</c:v>
                </c:pt>
                <c:pt idx="170">
                  <c:v>39554</c:v>
                </c:pt>
                <c:pt idx="171">
                  <c:v>39555</c:v>
                </c:pt>
                <c:pt idx="172">
                  <c:v>39556</c:v>
                </c:pt>
                <c:pt idx="173">
                  <c:v>39559</c:v>
                </c:pt>
                <c:pt idx="174">
                  <c:v>39560</c:v>
                </c:pt>
                <c:pt idx="175">
                  <c:v>39561</c:v>
                </c:pt>
                <c:pt idx="176">
                  <c:v>39562</c:v>
                </c:pt>
                <c:pt idx="177">
                  <c:v>39563</c:v>
                </c:pt>
                <c:pt idx="178">
                  <c:v>39566</c:v>
                </c:pt>
                <c:pt idx="179">
                  <c:v>39567</c:v>
                </c:pt>
                <c:pt idx="180">
                  <c:v>39568</c:v>
                </c:pt>
                <c:pt idx="181">
                  <c:v>39570</c:v>
                </c:pt>
                <c:pt idx="182">
                  <c:v>39573</c:v>
                </c:pt>
                <c:pt idx="183">
                  <c:v>39574</c:v>
                </c:pt>
                <c:pt idx="184">
                  <c:v>39575</c:v>
                </c:pt>
                <c:pt idx="185">
                  <c:v>39576</c:v>
                </c:pt>
                <c:pt idx="186">
                  <c:v>39577</c:v>
                </c:pt>
                <c:pt idx="187">
                  <c:v>39580</c:v>
                </c:pt>
                <c:pt idx="188">
                  <c:v>39581</c:v>
                </c:pt>
                <c:pt idx="189">
                  <c:v>39582</c:v>
                </c:pt>
                <c:pt idx="190">
                  <c:v>39583</c:v>
                </c:pt>
                <c:pt idx="191">
                  <c:v>39584</c:v>
                </c:pt>
                <c:pt idx="192">
                  <c:v>39587</c:v>
                </c:pt>
                <c:pt idx="193">
                  <c:v>39588</c:v>
                </c:pt>
                <c:pt idx="194">
                  <c:v>39589</c:v>
                </c:pt>
                <c:pt idx="195">
                  <c:v>39590</c:v>
                </c:pt>
                <c:pt idx="196">
                  <c:v>39591</c:v>
                </c:pt>
                <c:pt idx="197">
                  <c:v>39594</c:v>
                </c:pt>
                <c:pt idx="198">
                  <c:v>39595</c:v>
                </c:pt>
                <c:pt idx="199">
                  <c:v>39596</c:v>
                </c:pt>
                <c:pt idx="200">
                  <c:v>39597</c:v>
                </c:pt>
                <c:pt idx="201">
                  <c:v>39598</c:v>
                </c:pt>
                <c:pt idx="202">
                  <c:v>39601</c:v>
                </c:pt>
                <c:pt idx="203">
                  <c:v>39602</c:v>
                </c:pt>
                <c:pt idx="204">
                  <c:v>39603</c:v>
                </c:pt>
                <c:pt idx="205">
                  <c:v>39604</c:v>
                </c:pt>
                <c:pt idx="206">
                  <c:v>39605</c:v>
                </c:pt>
                <c:pt idx="207">
                  <c:v>39608</c:v>
                </c:pt>
                <c:pt idx="208">
                  <c:v>39609</c:v>
                </c:pt>
                <c:pt idx="209">
                  <c:v>39610</c:v>
                </c:pt>
                <c:pt idx="210">
                  <c:v>39611</c:v>
                </c:pt>
                <c:pt idx="211">
                  <c:v>39612</c:v>
                </c:pt>
                <c:pt idx="212">
                  <c:v>39615</c:v>
                </c:pt>
                <c:pt idx="213">
                  <c:v>39616</c:v>
                </c:pt>
                <c:pt idx="214">
                  <c:v>39617</c:v>
                </c:pt>
                <c:pt idx="215">
                  <c:v>39618</c:v>
                </c:pt>
                <c:pt idx="216">
                  <c:v>39619</c:v>
                </c:pt>
                <c:pt idx="217">
                  <c:v>39622</c:v>
                </c:pt>
                <c:pt idx="218">
                  <c:v>39623</c:v>
                </c:pt>
                <c:pt idx="219">
                  <c:v>39624</c:v>
                </c:pt>
                <c:pt idx="220">
                  <c:v>39625</c:v>
                </c:pt>
                <c:pt idx="221">
                  <c:v>39626</c:v>
                </c:pt>
                <c:pt idx="222">
                  <c:v>39629</c:v>
                </c:pt>
                <c:pt idx="223">
                  <c:v>39630</c:v>
                </c:pt>
                <c:pt idx="224">
                  <c:v>39631</c:v>
                </c:pt>
                <c:pt idx="225">
                  <c:v>39632</c:v>
                </c:pt>
                <c:pt idx="226">
                  <c:v>39633</c:v>
                </c:pt>
                <c:pt idx="227">
                  <c:v>39636</c:v>
                </c:pt>
                <c:pt idx="228">
                  <c:v>39637</c:v>
                </c:pt>
                <c:pt idx="229">
                  <c:v>39638</c:v>
                </c:pt>
                <c:pt idx="230">
                  <c:v>39639</c:v>
                </c:pt>
                <c:pt idx="231">
                  <c:v>39640</c:v>
                </c:pt>
                <c:pt idx="232">
                  <c:v>39643</c:v>
                </c:pt>
                <c:pt idx="233">
                  <c:v>39644</c:v>
                </c:pt>
                <c:pt idx="234">
                  <c:v>39645</c:v>
                </c:pt>
                <c:pt idx="235">
                  <c:v>39646</c:v>
                </c:pt>
                <c:pt idx="236">
                  <c:v>39647</c:v>
                </c:pt>
                <c:pt idx="237">
                  <c:v>39650</c:v>
                </c:pt>
                <c:pt idx="238">
                  <c:v>39651</c:v>
                </c:pt>
                <c:pt idx="239">
                  <c:v>39652</c:v>
                </c:pt>
                <c:pt idx="240">
                  <c:v>39653</c:v>
                </c:pt>
                <c:pt idx="241">
                  <c:v>39654</c:v>
                </c:pt>
                <c:pt idx="242">
                  <c:v>39657</c:v>
                </c:pt>
                <c:pt idx="243">
                  <c:v>39658</c:v>
                </c:pt>
                <c:pt idx="244">
                  <c:v>39659</c:v>
                </c:pt>
                <c:pt idx="245">
                  <c:v>39660</c:v>
                </c:pt>
                <c:pt idx="246">
                  <c:v>39661</c:v>
                </c:pt>
                <c:pt idx="247">
                  <c:v>39664</c:v>
                </c:pt>
                <c:pt idx="248">
                  <c:v>39665</c:v>
                </c:pt>
                <c:pt idx="249">
                  <c:v>39666</c:v>
                </c:pt>
                <c:pt idx="250">
                  <c:v>39667</c:v>
                </c:pt>
                <c:pt idx="251">
                  <c:v>39668</c:v>
                </c:pt>
                <c:pt idx="252">
                  <c:v>39671</c:v>
                </c:pt>
                <c:pt idx="253">
                  <c:v>39672</c:v>
                </c:pt>
                <c:pt idx="254">
                  <c:v>39673</c:v>
                </c:pt>
                <c:pt idx="255">
                  <c:v>39674</c:v>
                </c:pt>
                <c:pt idx="256">
                  <c:v>39675</c:v>
                </c:pt>
                <c:pt idx="257">
                  <c:v>39678</c:v>
                </c:pt>
                <c:pt idx="258">
                  <c:v>39679</c:v>
                </c:pt>
                <c:pt idx="259">
                  <c:v>39680</c:v>
                </c:pt>
                <c:pt idx="260">
                  <c:v>39681</c:v>
                </c:pt>
                <c:pt idx="261">
                  <c:v>39682</c:v>
                </c:pt>
                <c:pt idx="262">
                  <c:v>39685</c:v>
                </c:pt>
                <c:pt idx="263">
                  <c:v>39686</c:v>
                </c:pt>
                <c:pt idx="264">
                  <c:v>39687</c:v>
                </c:pt>
                <c:pt idx="265">
                  <c:v>39688</c:v>
                </c:pt>
                <c:pt idx="266">
                  <c:v>39689</c:v>
                </c:pt>
                <c:pt idx="267">
                  <c:v>39692</c:v>
                </c:pt>
                <c:pt idx="268">
                  <c:v>39693</c:v>
                </c:pt>
                <c:pt idx="269">
                  <c:v>39694</c:v>
                </c:pt>
                <c:pt idx="270">
                  <c:v>39695</c:v>
                </c:pt>
                <c:pt idx="271">
                  <c:v>39696</c:v>
                </c:pt>
                <c:pt idx="272">
                  <c:v>39699</c:v>
                </c:pt>
                <c:pt idx="273">
                  <c:v>39700</c:v>
                </c:pt>
                <c:pt idx="274">
                  <c:v>39701</c:v>
                </c:pt>
                <c:pt idx="275">
                  <c:v>39702</c:v>
                </c:pt>
                <c:pt idx="276">
                  <c:v>39703</c:v>
                </c:pt>
                <c:pt idx="277">
                  <c:v>39706</c:v>
                </c:pt>
                <c:pt idx="278">
                  <c:v>39707</c:v>
                </c:pt>
                <c:pt idx="279">
                  <c:v>39708</c:v>
                </c:pt>
                <c:pt idx="280">
                  <c:v>39709</c:v>
                </c:pt>
                <c:pt idx="281">
                  <c:v>39710</c:v>
                </c:pt>
                <c:pt idx="282">
                  <c:v>39713</c:v>
                </c:pt>
                <c:pt idx="283">
                  <c:v>39714</c:v>
                </c:pt>
                <c:pt idx="284">
                  <c:v>39715</c:v>
                </c:pt>
                <c:pt idx="285">
                  <c:v>39716</c:v>
                </c:pt>
                <c:pt idx="286">
                  <c:v>39717</c:v>
                </c:pt>
                <c:pt idx="287">
                  <c:v>39720</c:v>
                </c:pt>
                <c:pt idx="288">
                  <c:v>39721</c:v>
                </c:pt>
                <c:pt idx="289">
                  <c:v>39722</c:v>
                </c:pt>
                <c:pt idx="290">
                  <c:v>39723</c:v>
                </c:pt>
                <c:pt idx="291">
                  <c:v>39724</c:v>
                </c:pt>
                <c:pt idx="292">
                  <c:v>39727</c:v>
                </c:pt>
                <c:pt idx="293">
                  <c:v>39728</c:v>
                </c:pt>
                <c:pt idx="294">
                  <c:v>39729</c:v>
                </c:pt>
                <c:pt idx="295">
                  <c:v>39730</c:v>
                </c:pt>
                <c:pt idx="296">
                  <c:v>39731</c:v>
                </c:pt>
                <c:pt idx="297">
                  <c:v>39734</c:v>
                </c:pt>
                <c:pt idx="298">
                  <c:v>39735</c:v>
                </c:pt>
                <c:pt idx="299">
                  <c:v>39736</c:v>
                </c:pt>
                <c:pt idx="300">
                  <c:v>39737</c:v>
                </c:pt>
                <c:pt idx="301">
                  <c:v>39738</c:v>
                </c:pt>
                <c:pt idx="302">
                  <c:v>39741</c:v>
                </c:pt>
                <c:pt idx="303">
                  <c:v>39742</c:v>
                </c:pt>
                <c:pt idx="304">
                  <c:v>39743</c:v>
                </c:pt>
                <c:pt idx="305">
                  <c:v>39744</c:v>
                </c:pt>
                <c:pt idx="306">
                  <c:v>39745</c:v>
                </c:pt>
                <c:pt idx="307">
                  <c:v>39748</c:v>
                </c:pt>
                <c:pt idx="308">
                  <c:v>39749</c:v>
                </c:pt>
                <c:pt idx="309">
                  <c:v>39750</c:v>
                </c:pt>
                <c:pt idx="310">
                  <c:v>39751</c:v>
                </c:pt>
                <c:pt idx="311">
                  <c:v>39752</c:v>
                </c:pt>
                <c:pt idx="312">
                  <c:v>39755</c:v>
                </c:pt>
                <c:pt idx="313">
                  <c:v>39756</c:v>
                </c:pt>
                <c:pt idx="314">
                  <c:v>39757</c:v>
                </c:pt>
                <c:pt idx="315">
                  <c:v>39758</c:v>
                </c:pt>
                <c:pt idx="316">
                  <c:v>39759</c:v>
                </c:pt>
                <c:pt idx="317">
                  <c:v>39762</c:v>
                </c:pt>
                <c:pt idx="318">
                  <c:v>39763</c:v>
                </c:pt>
                <c:pt idx="319">
                  <c:v>39764</c:v>
                </c:pt>
                <c:pt idx="320">
                  <c:v>39765</c:v>
                </c:pt>
                <c:pt idx="321">
                  <c:v>39766</c:v>
                </c:pt>
                <c:pt idx="322">
                  <c:v>39769</c:v>
                </c:pt>
                <c:pt idx="323">
                  <c:v>39770</c:v>
                </c:pt>
                <c:pt idx="324">
                  <c:v>39771</c:v>
                </c:pt>
                <c:pt idx="325">
                  <c:v>39772</c:v>
                </c:pt>
                <c:pt idx="326">
                  <c:v>39773</c:v>
                </c:pt>
                <c:pt idx="327">
                  <c:v>39776</c:v>
                </c:pt>
                <c:pt idx="328">
                  <c:v>39777</c:v>
                </c:pt>
                <c:pt idx="329">
                  <c:v>39778</c:v>
                </c:pt>
                <c:pt idx="330">
                  <c:v>39779</c:v>
                </c:pt>
                <c:pt idx="331">
                  <c:v>39780</c:v>
                </c:pt>
                <c:pt idx="332">
                  <c:v>39783</c:v>
                </c:pt>
                <c:pt idx="333">
                  <c:v>39784</c:v>
                </c:pt>
                <c:pt idx="334">
                  <c:v>39785</c:v>
                </c:pt>
                <c:pt idx="335">
                  <c:v>39786</c:v>
                </c:pt>
                <c:pt idx="336">
                  <c:v>39787</c:v>
                </c:pt>
                <c:pt idx="337">
                  <c:v>39790</c:v>
                </c:pt>
                <c:pt idx="338">
                  <c:v>39791</c:v>
                </c:pt>
                <c:pt idx="339">
                  <c:v>39792</c:v>
                </c:pt>
                <c:pt idx="340">
                  <c:v>39793</c:v>
                </c:pt>
                <c:pt idx="341">
                  <c:v>39794</c:v>
                </c:pt>
                <c:pt idx="342">
                  <c:v>39797</c:v>
                </c:pt>
                <c:pt idx="343">
                  <c:v>39798</c:v>
                </c:pt>
                <c:pt idx="344">
                  <c:v>39799</c:v>
                </c:pt>
                <c:pt idx="345">
                  <c:v>39800</c:v>
                </c:pt>
                <c:pt idx="346">
                  <c:v>39801</c:v>
                </c:pt>
                <c:pt idx="347">
                  <c:v>39804</c:v>
                </c:pt>
                <c:pt idx="348">
                  <c:v>39805</c:v>
                </c:pt>
                <c:pt idx="349">
                  <c:v>39806</c:v>
                </c:pt>
                <c:pt idx="350">
                  <c:v>39811</c:v>
                </c:pt>
                <c:pt idx="351">
                  <c:v>39812</c:v>
                </c:pt>
                <c:pt idx="352">
                  <c:v>39813</c:v>
                </c:pt>
                <c:pt idx="353">
                  <c:v>39815</c:v>
                </c:pt>
                <c:pt idx="354">
                  <c:v>39818</c:v>
                </c:pt>
                <c:pt idx="355">
                  <c:v>39819</c:v>
                </c:pt>
                <c:pt idx="356">
                  <c:v>39820</c:v>
                </c:pt>
                <c:pt idx="357">
                  <c:v>39821</c:v>
                </c:pt>
                <c:pt idx="358">
                  <c:v>39822</c:v>
                </c:pt>
                <c:pt idx="359">
                  <c:v>39825</c:v>
                </c:pt>
                <c:pt idx="360">
                  <c:v>39826</c:v>
                </c:pt>
                <c:pt idx="361">
                  <c:v>39827</c:v>
                </c:pt>
                <c:pt idx="362">
                  <c:v>39828</c:v>
                </c:pt>
                <c:pt idx="363">
                  <c:v>39829</c:v>
                </c:pt>
                <c:pt idx="364">
                  <c:v>39832</c:v>
                </c:pt>
                <c:pt idx="365">
                  <c:v>39833</c:v>
                </c:pt>
                <c:pt idx="366">
                  <c:v>39834</c:v>
                </c:pt>
                <c:pt idx="367">
                  <c:v>39835</c:v>
                </c:pt>
                <c:pt idx="368">
                  <c:v>39836</c:v>
                </c:pt>
                <c:pt idx="369">
                  <c:v>39839</c:v>
                </c:pt>
                <c:pt idx="370">
                  <c:v>39840</c:v>
                </c:pt>
                <c:pt idx="371">
                  <c:v>39841</c:v>
                </c:pt>
                <c:pt idx="372">
                  <c:v>39842</c:v>
                </c:pt>
                <c:pt idx="373">
                  <c:v>39843</c:v>
                </c:pt>
                <c:pt idx="374">
                  <c:v>39846</c:v>
                </c:pt>
                <c:pt idx="375">
                  <c:v>39847</c:v>
                </c:pt>
                <c:pt idx="376">
                  <c:v>39848</c:v>
                </c:pt>
                <c:pt idx="377">
                  <c:v>39849</c:v>
                </c:pt>
                <c:pt idx="378">
                  <c:v>39850</c:v>
                </c:pt>
                <c:pt idx="379">
                  <c:v>39853</c:v>
                </c:pt>
                <c:pt idx="380">
                  <c:v>39854</c:v>
                </c:pt>
                <c:pt idx="381">
                  <c:v>39855</c:v>
                </c:pt>
                <c:pt idx="382">
                  <c:v>39856</c:v>
                </c:pt>
                <c:pt idx="383">
                  <c:v>39857</c:v>
                </c:pt>
                <c:pt idx="384">
                  <c:v>39860</c:v>
                </c:pt>
                <c:pt idx="385">
                  <c:v>39861</c:v>
                </c:pt>
                <c:pt idx="386">
                  <c:v>39862</c:v>
                </c:pt>
                <c:pt idx="387">
                  <c:v>39863</c:v>
                </c:pt>
                <c:pt idx="388">
                  <c:v>39864</c:v>
                </c:pt>
                <c:pt idx="389">
                  <c:v>39867</c:v>
                </c:pt>
                <c:pt idx="390">
                  <c:v>39868</c:v>
                </c:pt>
                <c:pt idx="391">
                  <c:v>39869</c:v>
                </c:pt>
                <c:pt idx="392">
                  <c:v>39870</c:v>
                </c:pt>
                <c:pt idx="393">
                  <c:v>39871</c:v>
                </c:pt>
                <c:pt idx="394">
                  <c:v>39874</c:v>
                </c:pt>
                <c:pt idx="395">
                  <c:v>39875</c:v>
                </c:pt>
                <c:pt idx="396">
                  <c:v>39876</c:v>
                </c:pt>
                <c:pt idx="397">
                  <c:v>39877</c:v>
                </c:pt>
                <c:pt idx="398">
                  <c:v>39878</c:v>
                </c:pt>
                <c:pt idx="399">
                  <c:v>39881</c:v>
                </c:pt>
                <c:pt idx="400">
                  <c:v>39882</c:v>
                </c:pt>
                <c:pt idx="401">
                  <c:v>39883</c:v>
                </c:pt>
                <c:pt idx="402">
                  <c:v>39884</c:v>
                </c:pt>
                <c:pt idx="403">
                  <c:v>39885</c:v>
                </c:pt>
                <c:pt idx="404">
                  <c:v>39888</c:v>
                </c:pt>
                <c:pt idx="405">
                  <c:v>39889</c:v>
                </c:pt>
                <c:pt idx="406">
                  <c:v>39890</c:v>
                </c:pt>
                <c:pt idx="407">
                  <c:v>39891</c:v>
                </c:pt>
                <c:pt idx="408">
                  <c:v>39892</c:v>
                </c:pt>
                <c:pt idx="409">
                  <c:v>39895</c:v>
                </c:pt>
                <c:pt idx="410">
                  <c:v>39896</c:v>
                </c:pt>
                <c:pt idx="411">
                  <c:v>39897</c:v>
                </c:pt>
                <c:pt idx="412">
                  <c:v>39898</c:v>
                </c:pt>
                <c:pt idx="413">
                  <c:v>39899</c:v>
                </c:pt>
                <c:pt idx="414">
                  <c:v>39902</c:v>
                </c:pt>
                <c:pt idx="415">
                  <c:v>39903</c:v>
                </c:pt>
                <c:pt idx="416">
                  <c:v>39904</c:v>
                </c:pt>
                <c:pt idx="417">
                  <c:v>39905</c:v>
                </c:pt>
                <c:pt idx="418">
                  <c:v>39906</c:v>
                </c:pt>
                <c:pt idx="419">
                  <c:v>39909</c:v>
                </c:pt>
                <c:pt idx="420">
                  <c:v>39910</c:v>
                </c:pt>
                <c:pt idx="421">
                  <c:v>39911</c:v>
                </c:pt>
                <c:pt idx="422">
                  <c:v>39912</c:v>
                </c:pt>
                <c:pt idx="423">
                  <c:v>39917</c:v>
                </c:pt>
                <c:pt idx="424">
                  <c:v>39918</c:v>
                </c:pt>
                <c:pt idx="425">
                  <c:v>39919</c:v>
                </c:pt>
                <c:pt idx="426">
                  <c:v>39920</c:v>
                </c:pt>
                <c:pt idx="427">
                  <c:v>39923</c:v>
                </c:pt>
                <c:pt idx="428">
                  <c:v>39924</c:v>
                </c:pt>
                <c:pt idx="429">
                  <c:v>39925</c:v>
                </c:pt>
                <c:pt idx="430">
                  <c:v>39926</c:v>
                </c:pt>
                <c:pt idx="431">
                  <c:v>39927</c:v>
                </c:pt>
                <c:pt idx="432">
                  <c:v>39930</c:v>
                </c:pt>
                <c:pt idx="433">
                  <c:v>39931</c:v>
                </c:pt>
                <c:pt idx="434">
                  <c:v>39932</c:v>
                </c:pt>
                <c:pt idx="435">
                  <c:v>39933</c:v>
                </c:pt>
                <c:pt idx="436">
                  <c:v>39937</c:v>
                </c:pt>
                <c:pt idx="437">
                  <c:v>39938</c:v>
                </c:pt>
                <c:pt idx="438">
                  <c:v>39939</c:v>
                </c:pt>
                <c:pt idx="439">
                  <c:v>39940</c:v>
                </c:pt>
                <c:pt idx="440">
                  <c:v>39941</c:v>
                </c:pt>
                <c:pt idx="441">
                  <c:v>39944</c:v>
                </c:pt>
                <c:pt idx="442">
                  <c:v>39945</c:v>
                </c:pt>
                <c:pt idx="443">
                  <c:v>39946</c:v>
                </c:pt>
                <c:pt idx="444">
                  <c:v>39947</c:v>
                </c:pt>
                <c:pt idx="445">
                  <c:v>39948</c:v>
                </c:pt>
                <c:pt idx="446">
                  <c:v>39951</c:v>
                </c:pt>
                <c:pt idx="447">
                  <c:v>39952</c:v>
                </c:pt>
                <c:pt idx="448">
                  <c:v>39953</c:v>
                </c:pt>
                <c:pt idx="449">
                  <c:v>39954</c:v>
                </c:pt>
                <c:pt idx="450">
                  <c:v>39955</c:v>
                </c:pt>
                <c:pt idx="451">
                  <c:v>39958</c:v>
                </c:pt>
                <c:pt idx="452">
                  <c:v>39959</c:v>
                </c:pt>
                <c:pt idx="453">
                  <c:v>39960</c:v>
                </c:pt>
                <c:pt idx="454">
                  <c:v>39961</c:v>
                </c:pt>
                <c:pt idx="455">
                  <c:v>39962</c:v>
                </c:pt>
                <c:pt idx="456">
                  <c:v>39965</c:v>
                </c:pt>
                <c:pt idx="457">
                  <c:v>39966</c:v>
                </c:pt>
                <c:pt idx="458">
                  <c:v>39967</c:v>
                </c:pt>
                <c:pt idx="459">
                  <c:v>39968</c:v>
                </c:pt>
                <c:pt idx="460">
                  <c:v>39969</c:v>
                </c:pt>
                <c:pt idx="461">
                  <c:v>39972</c:v>
                </c:pt>
                <c:pt idx="462">
                  <c:v>39973</c:v>
                </c:pt>
                <c:pt idx="463">
                  <c:v>39974</c:v>
                </c:pt>
                <c:pt idx="464">
                  <c:v>39975</c:v>
                </c:pt>
                <c:pt idx="465">
                  <c:v>39976</c:v>
                </c:pt>
                <c:pt idx="466">
                  <c:v>39979</c:v>
                </c:pt>
                <c:pt idx="467">
                  <c:v>39980</c:v>
                </c:pt>
                <c:pt idx="468">
                  <c:v>39981</c:v>
                </c:pt>
                <c:pt idx="469">
                  <c:v>39982</c:v>
                </c:pt>
                <c:pt idx="470">
                  <c:v>39983</c:v>
                </c:pt>
                <c:pt idx="471">
                  <c:v>39986</c:v>
                </c:pt>
                <c:pt idx="472">
                  <c:v>39987</c:v>
                </c:pt>
                <c:pt idx="473">
                  <c:v>39988</c:v>
                </c:pt>
                <c:pt idx="474">
                  <c:v>39989</c:v>
                </c:pt>
                <c:pt idx="475">
                  <c:v>39990</c:v>
                </c:pt>
                <c:pt idx="476">
                  <c:v>39993</c:v>
                </c:pt>
                <c:pt idx="477">
                  <c:v>39994</c:v>
                </c:pt>
                <c:pt idx="478">
                  <c:v>39995</c:v>
                </c:pt>
                <c:pt idx="479">
                  <c:v>39996</c:v>
                </c:pt>
                <c:pt idx="480">
                  <c:v>39997</c:v>
                </c:pt>
                <c:pt idx="481">
                  <c:v>40000</c:v>
                </c:pt>
                <c:pt idx="482">
                  <c:v>40001</c:v>
                </c:pt>
                <c:pt idx="483">
                  <c:v>40002</c:v>
                </c:pt>
                <c:pt idx="484">
                  <c:v>40003</c:v>
                </c:pt>
                <c:pt idx="485">
                  <c:v>40004</c:v>
                </c:pt>
                <c:pt idx="486">
                  <c:v>40007</c:v>
                </c:pt>
                <c:pt idx="487">
                  <c:v>40008</c:v>
                </c:pt>
                <c:pt idx="488">
                  <c:v>40009</c:v>
                </c:pt>
                <c:pt idx="489">
                  <c:v>40010</c:v>
                </c:pt>
                <c:pt idx="490">
                  <c:v>40011</c:v>
                </c:pt>
                <c:pt idx="491">
                  <c:v>40014</c:v>
                </c:pt>
                <c:pt idx="492">
                  <c:v>40015</c:v>
                </c:pt>
                <c:pt idx="493">
                  <c:v>40016</c:v>
                </c:pt>
                <c:pt idx="494">
                  <c:v>40017</c:v>
                </c:pt>
                <c:pt idx="495">
                  <c:v>40018</c:v>
                </c:pt>
                <c:pt idx="496">
                  <c:v>40021</c:v>
                </c:pt>
                <c:pt idx="497">
                  <c:v>40022</c:v>
                </c:pt>
                <c:pt idx="498">
                  <c:v>40023</c:v>
                </c:pt>
                <c:pt idx="499">
                  <c:v>40024</c:v>
                </c:pt>
                <c:pt idx="500">
                  <c:v>40025</c:v>
                </c:pt>
                <c:pt idx="501">
                  <c:v>40028</c:v>
                </c:pt>
                <c:pt idx="502">
                  <c:v>40029</c:v>
                </c:pt>
                <c:pt idx="503">
                  <c:v>40030</c:v>
                </c:pt>
                <c:pt idx="504">
                  <c:v>40031</c:v>
                </c:pt>
                <c:pt idx="505">
                  <c:v>40032</c:v>
                </c:pt>
                <c:pt idx="506">
                  <c:v>40035</c:v>
                </c:pt>
                <c:pt idx="507">
                  <c:v>40036</c:v>
                </c:pt>
                <c:pt idx="508">
                  <c:v>40037</c:v>
                </c:pt>
                <c:pt idx="509">
                  <c:v>40038</c:v>
                </c:pt>
                <c:pt idx="510">
                  <c:v>40039</c:v>
                </c:pt>
                <c:pt idx="511">
                  <c:v>40042</c:v>
                </c:pt>
                <c:pt idx="512">
                  <c:v>40043</c:v>
                </c:pt>
                <c:pt idx="513">
                  <c:v>40044</c:v>
                </c:pt>
                <c:pt idx="514">
                  <c:v>40045</c:v>
                </c:pt>
                <c:pt idx="515">
                  <c:v>40046</c:v>
                </c:pt>
                <c:pt idx="516">
                  <c:v>40049</c:v>
                </c:pt>
                <c:pt idx="517">
                  <c:v>40050</c:v>
                </c:pt>
                <c:pt idx="518">
                  <c:v>40051</c:v>
                </c:pt>
                <c:pt idx="519">
                  <c:v>40052</c:v>
                </c:pt>
                <c:pt idx="520">
                  <c:v>40053</c:v>
                </c:pt>
                <c:pt idx="521">
                  <c:v>40056</c:v>
                </c:pt>
                <c:pt idx="522">
                  <c:v>40057</c:v>
                </c:pt>
                <c:pt idx="523">
                  <c:v>40058</c:v>
                </c:pt>
                <c:pt idx="524">
                  <c:v>40059</c:v>
                </c:pt>
                <c:pt idx="525">
                  <c:v>40060</c:v>
                </c:pt>
                <c:pt idx="526">
                  <c:v>40063</c:v>
                </c:pt>
                <c:pt idx="527">
                  <c:v>40064</c:v>
                </c:pt>
                <c:pt idx="528">
                  <c:v>40065</c:v>
                </c:pt>
                <c:pt idx="529">
                  <c:v>40066</c:v>
                </c:pt>
                <c:pt idx="530">
                  <c:v>40067</c:v>
                </c:pt>
                <c:pt idx="531">
                  <c:v>40070</c:v>
                </c:pt>
                <c:pt idx="532">
                  <c:v>40071</c:v>
                </c:pt>
                <c:pt idx="533">
                  <c:v>40072</c:v>
                </c:pt>
                <c:pt idx="534">
                  <c:v>40073</c:v>
                </c:pt>
                <c:pt idx="535">
                  <c:v>40074</c:v>
                </c:pt>
                <c:pt idx="536">
                  <c:v>40077</c:v>
                </c:pt>
                <c:pt idx="537">
                  <c:v>40078</c:v>
                </c:pt>
                <c:pt idx="538">
                  <c:v>40079</c:v>
                </c:pt>
                <c:pt idx="539">
                  <c:v>40080</c:v>
                </c:pt>
                <c:pt idx="540">
                  <c:v>40081</c:v>
                </c:pt>
                <c:pt idx="541">
                  <c:v>40084</c:v>
                </c:pt>
                <c:pt idx="542">
                  <c:v>40085</c:v>
                </c:pt>
                <c:pt idx="543">
                  <c:v>40086</c:v>
                </c:pt>
                <c:pt idx="544">
                  <c:v>40087</c:v>
                </c:pt>
                <c:pt idx="545">
                  <c:v>40088</c:v>
                </c:pt>
                <c:pt idx="546">
                  <c:v>40091</c:v>
                </c:pt>
                <c:pt idx="547">
                  <c:v>40092</c:v>
                </c:pt>
                <c:pt idx="548">
                  <c:v>40093</c:v>
                </c:pt>
                <c:pt idx="549">
                  <c:v>40094</c:v>
                </c:pt>
                <c:pt idx="550">
                  <c:v>40095</c:v>
                </c:pt>
                <c:pt idx="551">
                  <c:v>40098</c:v>
                </c:pt>
                <c:pt idx="552">
                  <c:v>40099</c:v>
                </c:pt>
                <c:pt idx="553">
                  <c:v>40100</c:v>
                </c:pt>
                <c:pt idx="554">
                  <c:v>40101</c:v>
                </c:pt>
                <c:pt idx="555">
                  <c:v>40102</c:v>
                </c:pt>
                <c:pt idx="556">
                  <c:v>40105</c:v>
                </c:pt>
                <c:pt idx="557">
                  <c:v>40106</c:v>
                </c:pt>
                <c:pt idx="558">
                  <c:v>40107</c:v>
                </c:pt>
                <c:pt idx="559">
                  <c:v>40108</c:v>
                </c:pt>
                <c:pt idx="560">
                  <c:v>40109</c:v>
                </c:pt>
                <c:pt idx="561">
                  <c:v>40112</c:v>
                </c:pt>
                <c:pt idx="562">
                  <c:v>40113</c:v>
                </c:pt>
                <c:pt idx="563">
                  <c:v>40114</c:v>
                </c:pt>
                <c:pt idx="564">
                  <c:v>40115</c:v>
                </c:pt>
                <c:pt idx="565">
                  <c:v>40116</c:v>
                </c:pt>
                <c:pt idx="566">
                  <c:v>40119</c:v>
                </c:pt>
                <c:pt idx="567">
                  <c:v>40120</c:v>
                </c:pt>
                <c:pt idx="568">
                  <c:v>40121</c:v>
                </c:pt>
                <c:pt idx="569">
                  <c:v>40122</c:v>
                </c:pt>
                <c:pt idx="570">
                  <c:v>40123</c:v>
                </c:pt>
                <c:pt idx="571">
                  <c:v>40126</c:v>
                </c:pt>
                <c:pt idx="572">
                  <c:v>40127</c:v>
                </c:pt>
                <c:pt idx="573">
                  <c:v>40128</c:v>
                </c:pt>
                <c:pt idx="574">
                  <c:v>40129</c:v>
                </c:pt>
                <c:pt idx="575">
                  <c:v>40130</c:v>
                </c:pt>
                <c:pt idx="576">
                  <c:v>40133</c:v>
                </c:pt>
                <c:pt idx="577">
                  <c:v>40134</c:v>
                </c:pt>
                <c:pt idx="578">
                  <c:v>40135</c:v>
                </c:pt>
                <c:pt idx="579">
                  <c:v>40136</c:v>
                </c:pt>
                <c:pt idx="580">
                  <c:v>40137</c:v>
                </c:pt>
                <c:pt idx="581">
                  <c:v>40140</c:v>
                </c:pt>
                <c:pt idx="582">
                  <c:v>40141</c:v>
                </c:pt>
                <c:pt idx="583">
                  <c:v>40142</c:v>
                </c:pt>
                <c:pt idx="584">
                  <c:v>40143</c:v>
                </c:pt>
                <c:pt idx="585">
                  <c:v>40144</c:v>
                </c:pt>
                <c:pt idx="586">
                  <c:v>40147</c:v>
                </c:pt>
                <c:pt idx="587">
                  <c:v>40148</c:v>
                </c:pt>
                <c:pt idx="588">
                  <c:v>40149</c:v>
                </c:pt>
                <c:pt idx="589">
                  <c:v>40150</c:v>
                </c:pt>
                <c:pt idx="590">
                  <c:v>40151</c:v>
                </c:pt>
                <c:pt idx="591">
                  <c:v>40154</c:v>
                </c:pt>
                <c:pt idx="592">
                  <c:v>40155</c:v>
                </c:pt>
                <c:pt idx="593">
                  <c:v>40156</c:v>
                </c:pt>
                <c:pt idx="594">
                  <c:v>40157</c:v>
                </c:pt>
                <c:pt idx="595">
                  <c:v>40158</c:v>
                </c:pt>
                <c:pt idx="596">
                  <c:v>40161</c:v>
                </c:pt>
                <c:pt idx="597">
                  <c:v>40162</c:v>
                </c:pt>
                <c:pt idx="598">
                  <c:v>40163</c:v>
                </c:pt>
                <c:pt idx="599">
                  <c:v>40164</c:v>
                </c:pt>
                <c:pt idx="600">
                  <c:v>40165</c:v>
                </c:pt>
                <c:pt idx="601">
                  <c:v>40168</c:v>
                </c:pt>
                <c:pt idx="602">
                  <c:v>40169</c:v>
                </c:pt>
                <c:pt idx="603">
                  <c:v>40170</c:v>
                </c:pt>
                <c:pt idx="604">
                  <c:v>40171</c:v>
                </c:pt>
                <c:pt idx="605">
                  <c:v>40175</c:v>
                </c:pt>
                <c:pt idx="606">
                  <c:v>40176</c:v>
                </c:pt>
                <c:pt idx="607">
                  <c:v>40177</c:v>
                </c:pt>
                <c:pt idx="608">
                  <c:v>40178</c:v>
                </c:pt>
                <c:pt idx="609">
                  <c:v>40182</c:v>
                </c:pt>
                <c:pt idx="610">
                  <c:v>40183</c:v>
                </c:pt>
                <c:pt idx="611">
                  <c:v>40184</c:v>
                </c:pt>
                <c:pt idx="612">
                  <c:v>40185</c:v>
                </c:pt>
                <c:pt idx="613">
                  <c:v>40186</c:v>
                </c:pt>
                <c:pt idx="614">
                  <c:v>40189</c:v>
                </c:pt>
                <c:pt idx="615">
                  <c:v>40190</c:v>
                </c:pt>
                <c:pt idx="616">
                  <c:v>40191</c:v>
                </c:pt>
                <c:pt idx="617">
                  <c:v>40192</c:v>
                </c:pt>
                <c:pt idx="618">
                  <c:v>40193</c:v>
                </c:pt>
                <c:pt idx="619">
                  <c:v>40196</c:v>
                </c:pt>
                <c:pt idx="620">
                  <c:v>40197</c:v>
                </c:pt>
                <c:pt idx="621">
                  <c:v>40198</c:v>
                </c:pt>
                <c:pt idx="622">
                  <c:v>40199</c:v>
                </c:pt>
                <c:pt idx="623">
                  <c:v>40200</c:v>
                </c:pt>
                <c:pt idx="624">
                  <c:v>40203</c:v>
                </c:pt>
                <c:pt idx="625">
                  <c:v>40204</c:v>
                </c:pt>
                <c:pt idx="626">
                  <c:v>40205</c:v>
                </c:pt>
                <c:pt idx="627">
                  <c:v>40206</c:v>
                </c:pt>
                <c:pt idx="628">
                  <c:v>40207</c:v>
                </c:pt>
                <c:pt idx="629">
                  <c:v>40210</c:v>
                </c:pt>
                <c:pt idx="630">
                  <c:v>40211</c:v>
                </c:pt>
                <c:pt idx="631">
                  <c:v>40212</c:v>
                </c:pt>
                <c:pt idx="632">
                  <c:v>40213</c:v>
                </c:pt>
                <c:pt idx="633">
                  <c:v>40214</c:v>
                </c:pt>
                <c:pt idx="634">
                  <c:v>40217</c:v>
                </c:pt>
                <c:pt idx="635">
                  <c:v>40218</c:v>
                </c:pt>
                <c:pt idx="636">
                  <c:v>40219</c:v>
                </c:pt>
                <c:pt idx="637">
                  <c:v>40220</c:v>
                </c:pt>
                <c:pt idx="638">
                  <c:v>40221</c:v>
                </c:pt>
                <c:pt idx="639">
                  <c:v>40224</c:v>
                </c:pt>
                <c:pt idx="640">
                  <c:v>40225</c:v>
                </c:pt>
                <c:pt idx="641">
                  <c:v>40226</c:v>
                </c:pt>
                <c:pt idx="642">
                  <c:v>40227</c:v>
                </c:pt>
                <c:pt idx="643">
                  <c:v>40228</c:v>
                </c:pt>
                <c:pt idx="644">
                  <c:v>40231</c:v>
                </c:pt>
                <c:pt idx="645">
                  <c:v>40232</c:v>
                </c:pt>
                <c:pt idx="646">
                  <c:v>40233</c:v>
                </c:pt>
                <c:pt idx="647">
                  <c:v>40234</c:v>
                </c:pt>
                <c:pt idx="648">
                  <c:v>40235</c:v>
                </c:pt>
                <c:pt idx="649">
                  <c:v>40238</c:v>
                </c:pt>
                <c:pt idx="650">
                  <c:v>40239</c:v>
                </c:pt>
                <c:pt idx="651">
                  <c:v>40240</c:v>
                </c:pt>
                <c:pt idx="652">
                  <c:v>40241</c:v>
                </c:pt>
                <c:pt idx="653">
                  <c:v>40242</c:v>
                </c:pt>
                <c:pt idx="654">
                  <c:v>40245</c:v>
                </c:pt>
                <c:pt idx="655">
                  <c:v>40246</c:v>
                </c:pt>
                <c:pt idx="656">
                  <c:v>40247</c:v>
                </c:pt>
                <c:pt idx="657">
                  <c:v>40248</c:v>
                </c:pt>
                <c:pt idx="658">
                  <c:v>40249</c:v>
                </c:pt>
                <c:pt idx="659">
                  <c:v>40252</c:v>
                </c:pt>
                <c:pt idx="660">
                  <c:v>40253</c:v>
                </c:pt>
                <c:pt idx="661">
                  <c:v>40254</c:v>
                </c:pt>
                <c:pt idx="662">
                  <c:v>40255</c:v>
                </c:pt>
                <c:pt idx="663">
                  <c:v>40256</c:v>
                </c:pt>
                <c:pt idx="664">
                  <c:v>40259</c:v>
                </c:pt>
                <c:pt idx="665">
                  <c:v>40260</c:v>
                </c:pt>
                <c:pt idx="666">
                  <c:v>40261</c:v>
                </c:pt>
                <c:pt idx="667">
                  <c:v>40262</c:v>
                </c:pt>
                <c:pt idx="668">
                  <c:v>40263</c:v>
                </c:pt>
                <c:pt idx="669">
                  <c:v>40266</c:v>
                </c:pt>
                <c:pt idx="670">
                  <c:v>40267</c:v>
                </c:pt>
                <c:pt idx="671">
                  <c:v>40268</c:v>
                </c:pt>
                <c:pt idx="672">
                  <c:v>40269</c:v>
                </c:pt>
                <c:pt idx="673">
                  <c:v>40274</c:v>
                </c:pt>
                <c:pt idx="674">
                  <c:v>40275</c:v>
                </c:pt>
                <c:pt idx="675">
                  <c:v>40276</c:v>
                </c:pt>
                <c:pt idx="676">
                  <c:v>40277</c:v>
                </c:pt>
                <c:pt idx="677">
                  <c:v>40280</c:v>
                </c:pt>
                <c:pt idx="678">
                  <c:v>40281</c:v>
                </c:pt>
                <c:pt idx="679">
                  <c:v>40282</c:v>
                </c:pt>
                <c:pt idx="680">
                  <c:v>40283</c:v>
                </c:pt>
                <c:pt idx="681">
                  <c:v>40284</c:v>
                </c:pt>
                <c:pt idx="682">
                  <c:v>40287</c:v>
                </c:pt>
                <c:pt idx="683">
                  <c:v>40288</c:v>
                </c:pt>
                <c:pt idx="684">
                  <c:v>40289</c:v>
                </c:pt>
                <c:pt idx="685">
                  <c:v>40290</c:v>
                </c:pt>
                <c:pt idx="686">
                  <c:v>40291</c:v>
                </c:pt>
                <c:pt idx="687">
                  <c:v>40294</c:v>
                </c:pt>
                <c:pt idx="688">
                  <c:v>40295</c:v>
                </c:pt>
                <c:pt idx="689">
                  <c:v>40296</c:v>
                </c:pt>
                <c:pt idx="690">
                  <c:v>40297</c:v>
                </c:pt>
                <c:pt idx="691">
                  <c:v>40298</c:v>
                </c:pt>
                <c:pt idx="692">
                  <c:v>40301</c:v>
                </c:pt>
                <c:pt idx="693">
                  <c:v>40302</c:v>
                </c:pt>
                <c:pt idx="694">
                  <c:v>40303</c:v>
                </c:pt>
                <c:pt idx="695">
                  <c:v>40304</c:v>
                </c:pt>
                <c:pt idx="696">
                  <c:v>40305</c:v>
                </c:pt>
                <c:pt idx="697">
                  <c:v>40308</c:v>
                </c:pt>
                <c:pt idx="698">
                  <c:v>40309</c:v>
                </c:pt>
                <c:pt idx="699">
                  <c:v>40310</c:v>
                </c:pt>
                <c:pt idx="700">
                  <c:v>40311</c:v>
                </c:pt>
                <c:pt idx="701">
                  <c:v>40312</c:v>
                </c:pt>
                <c:pt idx="702">
                  <c:v>40315</c:v>
                </c:pt>
                <c:pt idx="703">
                  <c:v>40316</c:v>
                </c:pt>
                <c:pt idx="704">
                  <c:v>40317</c:v>
                </c:pt>
                <c:pt idx="705">
                  <c:v>40318</c:v>
                </c:pt>
                <c:pt idx="706">
                  <c:v>40319</c:v>
                </c:pt>
                <c:pt idx="707">
                  <c:v>40322</c:v>
                </c:pt>
                <c:pt idx="708">
                  <c:v>40323</c:v>
                </c:pt>
                <c:pt idx="709">
                  <c:v>40324</c:v>
                </c:pt>
                <c:pt idx="710">
                  <c:v>40325</c:v>
                </c:pt>
                <c:pt idx="711">
                  <c:v>40326</c:v>
                </c:pt>
                <c:pt idx="712">
                  <c:v>40329</c:v>
                </c:pt>
                <c:pt idx="713">
                  <c:v>40330</c:v>
                </c:pt>
                <c:pt idx="714">
                  <c:v>40331</c:v>
                </c:pt>
                <c:pt idx="715">
                  <c:v>40332</c:v>
                </c:pt>
                <c:pt idx="716">
                  <c:v>40333</c:v>
                </c:pt>
                <c:pt idx="717">
                  <c:v>40336</c:v>
                </c:pt>
                <c:pt idx="718">
                  <c:v>40337</c:v>
                </c:pt>
                <c:pt idx="719">
                  <c:v>40338</c:v>
                </c:pt>
                <c:pt idx="720">
                  <c:v>40339</c:v>
                </c:pt>
                <c:pt idx="721">
                  <c:v>40340</c:v>
                </c:pt>
                <c:pt idx="722">
                  <c:v>40343</c:v>
                </c:pt>
                <c:pt idx="723">
                  <c:v>40344</c:v>
                </c:pt>
                <c:pt idx="724">
                  <c:v>40345</c:v>
                </c:pt>
                <c:pt idx="725">
                  <c:v>40346</c:v>
                </c:pt>
                <c:pt idx="726">
                  <c:v>40347</c:v>
                </c:pt>
                <c:pt idx="727">
                  <c:v>40350</c:v>
                </c:pt>
                <c:pt idx="728">
                  <c:v>40351</c:v>
                </c:pt>
                <c:pt idx="729">
                  <c:v>40352</c:v>
                </c:pt>
                <c:pt idx="730">
                  <c:v>40353</c:v>
                </c:pt>
                <c:pt idx="731">
                  <c:v>40354</c:v>
                </c:pt>
                <c:pt idx="732">
                  <c:v>40357</c:v>
                </c:pt>
                <c:pt idx="733">
                  <c:v>40358</c:v>
                </c:pt>
                <c:pt idx="734">
                  <c:v>40359</c:v>
                </c:pt>
                <c:pt idx="735">
                  <c:v>40360</c:v>
                </c:pt>
                <c:pt idx="736">
                  <c:v>40361</c:v>
                </c:pt>
                <c:pt idx="737">
                  <c:v>40364</c:v>
                </c:pt>
                <c:pt idx="738">
                  <c:v>40365</c:v>
                </c:pt>
                <c:pt idx="739">
                  <c:v>40366</c:v>
                </c:pt>
                <c:pt idx="740">
                  <c:v>40367</c:v>
                </c:pt>
                <c:pt idx="741">
                  <c:v>40368</c:v>
                </c:pt>
                <c:pt idx="742">
                  <c:v>40371</c:v>
                </c:pt>
                <c:pt idx="743">
                  <c:v>40372</c:v>
                </c:pt>
                <c:pt idx="744">
                  <c:v>40373</c:v>
                </c:pt>
                <c:pt idx="745">
                  <c:v>40374</c:v>
                </c:pt>
                <c:pt idx="746">
                  <c:v>40375</c:v>
                </c:pt>
                <c:pt idx="747">
                  <c:v>40378</c:v>
                </c:pt>
                <c:pt idx="748">
                  <c:v>40379</c:v>
                </c:pt>
                <c:pt idx="749">
                  <c:v>40380</c:v>
                </c:pt>
                <c:pt idx="750">
                  <c:v>40381</c:v>
                </c:pt>
                <c:pt idx="751">
                  <c:v>40382</c:v>
                </c:pt>
                <c:pt idx="752">
                  <c:v>40385</c:v>
                </c:pt>
                <c:pt idx="753">
                  <c:v>40386</c:v>
                </c:pt>
                <c:pt idx="754">
                  <c:v>40387</c:v>
                </c:pt>
                <c:pt idx="755">
                  <c:v>40388</c:v>
                </c:pt>
                <c:pt idx="756">
                  <c:v>40389</c:v>
                </c:pt>
                <c:pt idx="757">
                  <c:v>40392</c:v>
                </c:pt>
                <c:pt idx="758">
                  <c:v>40393</c:v>
                </c:pt>
                <c:pt idx="759">
                  <c:v>40394</c:v>
                </c:pt>
                <c:pt idx="760">
                  <c:v>40395</c:v>
                </c:pt>
                <c:pt idx="761">
                  <c:v>40396</c:v>
                </c:pt>
                <c:pt idx="762">
                  <c:v>40399</c:v>
                </c:pt>
                <c:pt idx="763">
                  <c:v>40400</c:v>
                </c:pt>
                <c:pt idx="764">
                  <c:v>40401</c:v>
                </c:pt>
                <c:pt idx="765">
                  <c:v>40402</c:v>
                </c:pt>
                <c:pt idx="766">
                  <c:v>40403</c:v>
                </c:pt>
                <c:pt idx="767">
                  <c:v>40406</c:v>
                </c:pt>
                <c:pt idx="768">
                  <c:v>40407</c:v>
                </c:pt>
                <c:pt idx="769">
                  <c:v>40408</c:v>
                </c:pt>
                <c:pt idx="770">
                  <c:v>40409</c:v>
                </c:pt>
                <c:pt idx="771">
                  <c:v>40410</c:v>
                </c:pt>
                <c:pt idx="772">
                  <c:v>40413</c:v>
                </c:pt>
                <c:pt idx="773">
                  <c:v>40414</c:v>
                </c:pt>
                <c:pt idx="774">
                  <c:v>40415</c:v>
                </c:pt>
                <c:pt idx="775">
                  <c:v>40416</c:v>
                </c:pt>
                <c:pt idx="776">
                  <c:v>40417</c:v>
                </c:pt>
                <c:pt idx="777">
                  <c:v>40420</c:v>
                </c:pt>
                <c:pt idx="778">
                  <c:v>40421</c:v>
                </c:pt>
                <c:pt idx="779">
                  <c:v>40422</c:v>
                </c:pt>
                <c:pt idx="780">
                  <c:v>40423</c:v>
                </c:pt>
                <c:pt idx="781">
                  <c:v>40424</c:v>
                </c:pt>
                <c:pt idx="782">
                  <c:v>40427</c:v>
                </c:pt>
                <c:pt idx="783">
                  <c:v>40428</c:v>
                </c:pt>
                <c:pt idx="784">
                  <c:v>40429</c:v>
                </c:pt>
                <c:pt idx="785">
                  <c:v>40430</c:v>
                </c:pt>
                <c:pt idx="786">
                  <c:v>40431</c:v>
                </c:pt>
                <c:pt idx="787">
                  <c:v>40434</c:v>
                </c:pt>
                <c:pt idx="788">
                  <c:v>40435</c:v>
                </c:pt>
                <c:pt idx="789">
                  <c:v>40436</c:v>
                </c:pt>
                <c:pt idx="790">
                  <c:v>40437</c:v>
                </c:pt>
                <c:pt idx="791">
                  <c:v>40438</c:v>
                </c:pt>
                <c:pt idx="792">
                  <c:v>40441</c:v>
                </c:pt>
                <c:pt idx="793">
                  <c:v>40442</c:v>
                </c:pt>
                <c:pt idx="794">
                  <c:v>40443</c:v>
                </c:pt>
                <c:pt idx="795">
                  <c:v>40444</c:v>
                </c:pt>
                <c:pt idx="796">
                  <c:v>40445</c:v>
                </c:pt>
                <c:pt idx="797">
                  <c:v>40448</c:v>
                </c:pt>
                <c:pt idx="798">
                  <c:v>40449</c:v>
                </c:pt>
                <c:pt idx="799">
                  <c:v>40450</c:v>
                </c:pt>
                <c:pt idx="800">
                  <c:v>40451</c:v>
                </c:pt>
                <c:pt idx="801">
                  <c:v>40452</c:v>
                </c:pt>
                <c:pt idx="802">
                  <c:v>40455</c:v>
                </c:pt>
                <c:pt idx="803">
                  <c:v>40456</c:v>
                </c:pt>
                <c:pt idx="804">
                  <c:v>40457</c:v>
                </c:pt>
                <c:pt idx="805">
                  <c:v>40458</c:v>
                </c:pt>
                <c:pt idx="806">
                  <c:v>40459</c:v>
                </c:pt>
                <c:pt idx="807">
                  <c:v>40462</c:v>
                </c:pt>
                <c:pt idx="808">
                  <c:v>40463</c:v>
                </c:pt>
                <c:pt idx="809">
                  <c:v>40464</c:v>
                </c:pt>
                <c:pt idx="810">
                  <c:v>40465</c:v>
                </c:pt>
                <c:pt idx="811">
                  <c:v>40466</c:v>
                </c:pt>
                <c:pt idx="812">
                  <c:v>40469</c:v>
                </c:pt>
                <c:pt idx="813">
                  <c:v>40470</c:v>
                </c:pt>
                <c:pt idx="814">
                  <c:v>40471</c:v>
                </c:pt>
                <c:pt idx="815">
                  <c:v>40472</c:v>
                </c:pt>
                <c:pt idx="816">
                  <c:v>40473</c:v>
                </c:pt>
                <c:pt idx="817">
                  <c:v>40476</c:v>
                </c:pt>
                <c:pt idx="818">
                  <c:v>40477</c:v>
                </c:pt>
                <c:pt idx="819">
                  <c:v>40478</c:v>
                </c:pt>
                <c:pt idx="820">
                  <c:v>40479</c:v>
                </c:pt>
                <c:pt idx="821">
                  <c:v>40480</c:v>
                </c:pt>
                <c:pt idx="822">
                  <c:v>40483</c:v>
                </c:pt>
                <c:pt idx="823">
                  <c:v>40484</c:v>
                </c:pt>
                <c:pt idx="824">
                  <c:v>40485</c:v>
                </c:pt>
                <c:pt idx="825">
                  <c:v>40486</c:v>
                </c:pt>
                <c:pt idx="826">
                  <c:v>40487</c:v>
                </c:pt>
                <c:pt idx="827">
                  <c:v>40490</c:v>
                </c:pt>
                <c:pt idx="828">
                  <c:v>40491</c:v>
                </c:pt>
                <c:pt idx="829">
                  <c:v>40492</c:v>
                </c:pt>
                <c:pt idx="830">
                  <c:v>40493</c:v>
                </c:pt>
                <c:pt idx="831">
                  <c:v>40494</c:v>
                </c:pt>
                <c:pt idx="832">
                  <c:v>40497</c:v>
                </c:pt>
                <c:pt idx="833">
                  <c:v>40498</c:v>
                </c:pt>
                <c:pt idx="834">
                  <c:v>40499</c:v>
                </c:pt>
                <c:pt idx="835">
                  <c:v>40500</c:v>
                </c:pt>
                <c:pt idx="836">
                  <c:v>40501</c:v>
                </c:pt>
                <c:pt idx="837">
                  <c:v>40504</c:v>
                </c:pt>
                <c:pt idx="838">
                  <c:v>40505</c:v>
                </c:pt>
                <c:pt idx="839">
                  <c:v>40506</c:v>
                </c:pt>
                <c:pt idx="840">
                  <c:v>40507</c:v>
                </c:pt>
                <c:pt idx="841">
                  <c:v>40508</c:v>
                </c:pt>
                <c:pt idx="842">
                  <c:v>40511</c:v>
                </c:pt>
                <c:pt idx="843">
                  <c:v>40512</c:v>
                </c:pt>
                <c:pt idx="844">
                  <c:v>40513</c:v>
                </c:pt>
                <c:pt idx="845">
                  <c:v>40514</c:v>
                </c:pt>
                <c:pt idx="846">
                  <c:v>40515</c:v>
                </c:pt>
                <c:pt idx="847">
                  <c:v>40518</c:v>
                </c:pt>
                <c:pt idx="848">
                  <c:v>40519</c:v>
                </c:pt>
                <c:pt idx="849">
                  <c:v>40520</c:v>
                </c:pt>
                <c:pt idx="850">
                  <c:v>40521</c:v>
                </c:pt>
                <c:pt idx="851">
                  <c:v>40522</c:v>
                </c:pt>
                <c:pt idx="852">
                  <c:v>40525</c:v>
                </c:pt>
                <c:pt idx="853">
                  <c:v>40526</c:v>
                </c:pt>
                <c:pt idx="854">
                  <c:v>40527</c:v>
                </c:pt>
                <c:pt idx="855">
                  <c:v>40528</c:v>
                </c:pt>
                <c:pt idx="856">
                  <c:v>40529</c:v>
                </c:pt>
                <c:pt idx="857">
                  <c:v>40532</c:v>
                </c:pt>
                <c:pt idx="858">
                  <c:v>40533</c:v>
                </c:pt>
                <c:pt idx="859">
                  <c:v>40534</c:v>
                </c:pt>
                <c:pt idx="860">
                  <c:v>40535</c:v>
                </c:pt>
                <c:pt idx="861">
                  <c:v>40536</c:v>
                </c:pt>
                <c:pt idx="862">
                  <c:v>40539</c:v>
                </c:pt>
                <c:pt idx="863">
                  <c:v>40540</c:v>
                </c:pt>
                <c:pt idx="864">
                  <c:v>40541</c:v>
                </c:pt>
                <c:pt idx="865">
                  <c:v>40542</c:v>
                </c:pt>
                <c:pt idx="866">
                  <c:v>40543</c:v>
                </c:pt>
                <c:pt idx="867">
                  <c:v>40546</c:v>
                </c:pt>
                <c:pt idx="868">
                  <c:v>40547</c:v>
                </c:pt>
                <c:pt idx="869">
                  <c:v>40548</c:v>
                </c:pt>
                <c:pt idx="870">
                  <c:v>40549</c:v>
                </c:pt>
                <c:pt idx="871">
                  <c:v>40550</c:v>
                </c:pt>
                <c:pt idx="872">
                  <c:v>40553</c:v>
                </c:pt>
                <c:pt idx="873">
                  <c:v>40554</c:v>
                </c:pt>
                <c:pt idx="874">
                  <c:v>40555</c:v>
                </c:pt>
                <c:pt idx="875">
                  <c:v>40556</c:v>
                </c:pt>
                <c:pt idx="876">
                  <c:v>40557</c:v>
                </c:pt>
                <c:pt idx="877">
                  <c:v>40560</c:v>
                </c:pt>
                <c:pt idx="878">
                  <c:v>40561</c:v>
                </c:pt>
                <c:pt idx="879">
                  <c:v>40562</c:v>
                </c:pt>
                <c:pt idx="880">
                  <c:v>40563</c:v>
                </c:pt>
                <c:pt idx="881">
                  <c:v>40564</c:v>
                </c:pt>
                <c:pt idx="882">
                  <c:v>40567</c:v>
                </c:pt>
                <c:pt idx="883">
                  <c:v>40568</c:v>
                </c:pt>
                <c:pt idx="884">
                  <c:v>40569</c:v>
                </c:pt>
                <c:pt idx="885">
                  <c:v>40570</c:v>
                </c:pt>
                <c:pt idx="886">
                  <c:v>40571</c:v>
                </c:pt>
                <c:pt idx="887">
                  <c:v>40574</c:v>
                </c:pt>
                <c:pt idx="888">
                  <c:v>40575</c:v>
                </c:pt>
                <c:pt idx="889">
                  <c:v>40576</c:v>
                </c:pt>
                <c:pt idx="890">
                  <c:v>40577</c:v>
                </c:pt>
                <c:pt idx="891">
                  <c:v>40578</c:v>
                </c:pt>
                <c:pt idx="892">
                  <c:v>40581</c:v>
                </c:pt>
                <c:pt idx="893">
                  <c:v>40582</c:v>
                </c:pt>
                <c:pt idx="894">
                  <c:v>40583</c:v>
                </c:pt>
                <c:pt idx="895">
                  <c:v>40584</c:v>
                </c:pt>
                <c:pt idx="896">
                  <c:v>40585</c:v>
                </c:pt>
                <c:pt idx="897">
                  <c:v>40588</c:v>
                </c:pt>
                <c:pt idx="898">
                  <c:v>40589</c:v>
                </c:pt>
                <c:pt idx="899">
                  <c:v>40590</c:v>
                </c:pt>
                <c:pt idx="900">
                  <c:v>40591</c:v>
                </c:pt>
                <c:pt idx="901">
                  <c:v>40592</c:v>
                </c:pt>
                <c:pt idx="902">
                  <c:v>40595</c:v>
                </c:pt>
                <c:pt idx="903">
                  <c:v>40596</c:v>
                </c:pt>
                <c:pt idx="904">
                  <c:v>40597</c:v>
                </c:pt>
                <c:pt idx="905">
                  <c:v>40598</c:v>
                </c:pt>
                <c:pt idx="906">
                  <c:v>40599</c:v>
                </c:pt>
                <c:pt idx="907">
                  <c:v>40602</c:v>
                </c:pt>
                <c:pt idx="908">
                  <c:v>40603</c:v>
                </c:pt>
                <c:pt idx="909">
                  <c:v>40604</c:v>
                </c:pt>
                <c:pt idx="910">
                  <c:v>40605</c:v>
                </c:pt>
                <c:pt idx="911">
                  <c:v>40606</c:v>
                </c:pt>
                <c:pt idx="912">
                  <c:v>40609</c:v>
                </c:pt>
                <c:pt idx="913">
                  <c:v>40610</c:v>
                </c:pt>
                <c:pt idx="914">
                  <c:v>40611</c:v>
                </c:pt>
                <c:pt idx="915">
                  <c:v>40612</c:v>
                </c:pt>
                <c:pt idx="916">
                  <c:v>40613</c:v>
                </c:pt>
                <c:pt idx="917">
                  <c:v>40616</c:v>
                </c:pt>
                <c:pt idx="918">
                  <c:v>40617</c:v>
                </c:pt>
                <c:pt idx="919">
                  <c:v>40618</c:v>
                </c:pt>
                <c:pt idx="920">
                  <c:v>40619</c:v>
                </c:pt>
                <c:pt idx="921">
                  <c:v>40620</c:v>
                </c:pt>
                <c:pt idx="922">
                  <c:v>40623</c:v>
                </c:pt>
                <c:pt idx="923">
                  <c:v>40624</c:v>
                </c:pt>
                <c:pt idx="924">
                  <c:v>40625</c:v>
                </c:pt>
                <c:pt idx="925">
                  <c:v>40626</c:v>
                </c:pt>
                <c:pt idx="926">
                  <c:v>40627</c:v>
                </c:pt>
                <c:pt idx="927">
                  <c:v>40630</c:v>
                </c:pt>
                <c:pt idx="928">
                  <c:v>40631</c:v>
                </c:pt>
                <c:pt idx="929">
                  <c:v>40632</c:v>
                </c:pt>
                <c:pt idx="930">
                  <c:v>40633</c:v>
                </c:pt>
                <c:pt idx="931">
                  <c:v>40634</c:v>
                </c:pt>
                <c:pt idx="932">
                  <c:v>40637</c:v>
                </c:pt>
                <c:pt idx="933">
                  <c:v>40638</c:v>
                </c:pt>
                <c:pt idx="934">
                  <c:v>40639</c:v>
                </c:pt>
                <c:pt idx="935">
                  <c:v>40640</c:v>
                </c:pt>
                <c:pt idx="936">
                  <c:v>40641</c:v>
                </c:pt>
                <c:pt idx="937">
                  <c:v>40644</c:v>
                </c:pt>
                <c:pt idx="938">
                  <c:v>40645</c:v>
                </c:pt>
                <c:pt idx="939">
                  <c:v>40646</c:v>
                </c:pt>
                <c:pt idx="940">
                  <c:v>40647</c:v>
                </c:pt>
                <c:pt idx="941">
                  <c:v>40648</c:v>
                </c:pt>
                <c:pt idx="942">
                  <c:v>40651</c:v>
                </c:pt>
                <c:pt idx="943">
                  <c:v>40652</c:v>
                </c:pt>
                <c:pt idx="944">
                  <c:v>40653</c:v>
                </c:pt>
                <c:pt idx="945">
                  <c:v>40654</c:v>
                </c:pt>
                <c:pt idx="946">
                  <c:v>40659</c:v>
                </c:pt>
                <c:pt idx="947">
                  <c:v>40660</c:v>
                </c:pt>
                <c:pt idx="948">
                  <c:v>40661</c:v>
                </c:pt>
                <c:pt idx="949">
                  <c:v>40662</c:v>
                </c:pt>
                <c:pt idx="950">
                  <c:v>40665</c:v>
                </c:pt>
                <c:pt idx="951">
                  <c:v>40666</c:v>
                </c:pt>
                <c:pt idx="952">
                  <c:v>40667</c:v>
                </c:pt>
                <c:pt idx="953">
                  <c:v>40668</c:v>
                </c:pt>
                <c:pt idx="954">
                  <c:v>40669</c:v>
                </c:pt>
                <c:pt idx="955">
                  <c:v>40672</c:v>
                </c:pt>
                <c:pt idx="956">
                  <c:v>40673</c:v>
                </c:pt>
                <c:pt idx="957">
                  <c:v>40674</c:v>
                </c:pt>
                <c:pt idx="958">
                  <c:v>40675</c:v>
                </c:pt>
                <c:pt idx="959">
                  <c:v>40676</c:v>
                </c:pt>
                <c:pt idx="960">
                  <c:v>40679</c:v>
                </c:pt>
                <c:pt idx="961">
                  <c:v>40680</c:v>
                </c:pt>
                <c:pt idx="962">
                  <c:v>40681</c:v>
                </c:pt>
                <c:pt idx="963">
                  <c:v>40682</c:v>
                </c:pt>
                <c:pt idx="964">
                  <c:v>40683</c:v>
                </c:pt>
                <c:pt idx="965">
                  <c:v>40686</c:v>
                </c:pt>
                <c:pt idx="966">
                  <c:v>40687</c:v>
                </c:pt>
                <c:pt idx="967">
                  <c:v>40688</c:v>
                </c:pt>
                <c:pt idx="968">
                  <c:v>40689</c:v>
                </c:pt>
                <c:pt idx="969">
                  <c:v>40690</c:v>
                </c:pt>
                <c:pt idx="970">
                  <c:v>40693</c:v>
                </c:pt>
                <c:pt idx="971">
                  <c:v>40694</c:v>
                </c:pt>
                <c:pt idx="972">
                  <c:v>40695</c:v>
                </c:pt>
                <c:pt idx="973">
                  <c:v>40696</c:v>
                </c:pt>
                <c:pt idx="974">
                  <c:v>40697</c:v>
                </c:pt>
                <c:pt idx="975">
                  <c:v>40700</c:v>
                </c:pt>
                <c:pt idx="976">
                  <c:v>40701</c:v>
                </c:pt>
                <c:pt idx="977">
                  <c:v>40702</c:v>
                </c:pt>
                <c:pt idx="978">
                  <c:v>40703</c:v>
                </c:pt>
                <c:pt idx="979">
                  <c:v>40704</c:v>
                </c:pt>
                <c:pt idx="980">
                  <c:v>40707</c:v>
                </c:pt>
                <c:pt idx="981">
                  <c:v>40708</c:v>
                </c:pt>
                <c:pt idx="982">
                  <c:v>40709</c:v>
                </c:pt>
                <c:pt idx="983">
                  <c:v>40710</c:v>
                </c:pt>
                <c:pt idx="984">
                  <c:v>40711</c:v>
                </c:pt>
                <c:pt idx="985">
                  <c:v>40714</c:v>
                </c:pt>
                <c:pt idx="986">
                  <c:v>40715</c:v>
                </c:pt>
                <c:pt idx="987">
                  <c:v>40716</c:v>
                </c:pt>
                <c:pt idx="988">
                  <c:v>40717</c:v>
                </c:pt>
                <c:pt idx="989">
                  <c:v>40718</c:v>
                </c:pt>
                <c:pt idx="990">
                  <c:v>40721</c:v>
                </c:pt>
                <c:pt idx="991">
                  <c:v>40722</c:v>
                </c:pt>
                <c:pt idx="992">
                  <c:v>40723</c:v>
                </c:pt>
                <c:pt idx="993">
                  <c:v>40724</c:v>
                </c:pt>
                <c:pt idx="994">
                  <c:v>40725</c:v>
                </c:pt>
                <c:pt idx="995">
                  <c:v>40728</c:v>
                </c:pt>
                <c:pt idx="996">
                  <c:v>40729</c:v>
                </c:pt>
                <c:pt idx="997">
                  <c:v>40730</c:v>
                </c:pt>
                <c:pt idx="998">
                  <c:v>40731</c:v>
                </c:pt>
                <c:pt idx="999">
                  <c:v>40732</c:v>
                </c:pt>
                <c:pt idx="1000">
                  <c:v>40735</c:v>
                </c:pt>
                <c:pt idx="1001">
                  <c:v>40736</c:v>
                </c:pt>
                <c:pt idx="1002">
                  <c:v>40737</c:v>
                </c:pt>
                <c:pt idx="1003">
                  <c:v>40738</c:v>
                </c:pt>
                <c:pt idx="1004">
                  <c:v>40739</c:v>
                </c:pt>
                <c:pt idx="1005">
                  <c:v>40742</c:v>
                </c:pt>
                <c:pt idx="1006">
                  <c:v>40743</c:v>
                </c:pt>
                <c:pt idx="1007">
                  <c:v>40744</c:v>
                </c:pt>
                <c:pt idx="1008">
                  <c:v>40745</c:v>
                </c:pt>
                <c:pt idx="1009">
                  <c:v>40746</c:v>
                </c:pt>
                <c:pt idx="1010">
                  <c:v>40749</c:v>
                </c:pt>
                <c:pt idx="1011">
                  <c:v>40750</c:v>
                </c:pt>
                <c:pt idx="1012">
                  <c:v>40751</c:v>
                </c:pt>
                <c:pt idx="1013">
                  <c:v>40752</c:v>
                </c:pt>
                <c:pt idx="1014">
                  <c:v>40753</c:v>
                </c:pt>
                <c:pt idx="1015">
                  <c:v>40756</c:v>
                </c:pt>
                <c:pt idx="1016">
                  <c:v>40757</c:v>
                </c:pt>
                <c:pt idx="1017">
                  <c:v>40758</c:v>
                </c:pt>
                <c:pt idx="1018">
                  <c:v>40759</c:v>
                </c:pt>
                <c:pt idx="1019">
                  <c:v>40760</c:v>
                </c:pt>
                <c:pt idx="1020">
                  <c:v>40763</c:v>
                </c:pt>
                <c:pt idx="1021">
                  <c:v>40764</c:v>
                </c:pt>
                <c:pt idx="1022">
                  <c:v>40765</c:v>
                </c:pt>
                <c:pt idx="1023">
                  <c:v>40766</c:v>
                </c:pt>
                <c:pt idx="1024">
                  <c:v>40767</c:v>
                </c:pt>
                <c:pt idx="1025">
                  <c:v>40770</c:v>
                </c:pt>
                <c:pt idx="1026">
                  <c:v>40771</c:v>
                </c:pt>
                <c:pt idx="1027">
                  <c:v>40773</c:v>
                </c:pt>
                <c:pt idx="1028">
                  <c:v>40774</c:v>
                </c:pt>
                <c:pt idx="1029">
                  <c:v>40777</c:v>
                </c:pt>
                <c:pt idx="1030">
                  <c:v>40778</c:v>
                </c:pt>
                <c:pt idx="1031">
                  <c:v>40779</c:v>
                </c:pt>
                <c:pt idx="1032">
                  <c:v>40780</c:v>
                </c:pt>
                <c:pt idx="1033">
                  <c:v>40781</c:v>
                </c:pt>
                <c:pt idx="1034">
                  <c:v>40784</c:v>
                </c:pt>
                <c:pt idx="1035">
                  <c:v>40785</c:v>
                </c:pt>
                <c:pt idx="1036">
                  <c:v>40786</c:v>
                </c:pt>
                <c:pt idx="1037">
                  <c:v>40787</c:v>
                </c:pt>
                <c:pt idx="1038">
                  <c:v>40788</c:v>
                </c:pt>
                <c:pt idx="1039">
                  <c:v>40791</c:v>
                </c:pt>
                <c:pt idx="1040">
                  <c:v>40792</c:v>
                </c:pt>
                <c:pt idx="1041">
                  <c:v>40793</c:v>
                </c:pt>
                <c:pt idx="1042">
                  <c:v>40794</c:v>
                </c:pt>
                <c:pt idx="1043">
                  <c:v>40795</c:v>
                </c:pt>
                <c:pt idx="1044">
                  <c:v>40798</c:v>
                </c:pt>
                <c:pt idx="1045">
                  <c:v>40799</c:v>
                </c:pt>
                <c:pt idx="1046">
                  <c:v>40800</c:v>
                </c:pt>
                <c:pt idx="1047">
                  <c:v>40801</c:v>
                </c:pt>
                <c:pt idx="1048">
                  <c:v>40802</c:v>
                </c:pt>
                <c:pt idx="1049">
                  <c:v>40805</c:v>
                </c:pt>
                <c:pt idx="1050">
                  <c:v>40806</c:v>
                </c:pt>
                <c:pt idx="1051">
                  <c:v>40807</c:v>
                </c:pt>
                <c:pt idx="1052">
                  <c:v>40808</c:v>
                </c:pt>
                <c:pt idx="1053">
                  <c:v>40809</c:v>
                </c:pt>
                <c:pt idx="1054">
                  <c:v>40812</c:v>
                </c:pt>
                <c:pt idx="1055">
                  <c:v>40813</c:v>
                </c:pt>
                <c:pt idx="1056">
                  <c:v>40814</c:v>
                </c:pt>
                <c:pt idx="1057">
                  <c:v>40815</c:v>
                </c:pt>
                <c:pt idx="1058">
                  <c:v>40816</c:v>
                </c:pt>
                <c:pt idx="1059">
                  <c:v>40819</c:v>
                </c:pt>
                <c:pt idx="1060">
                  <c:v>40820</c:v>
                </c:pt>
                <c:pt idx="1061">
                  <c:v>40821</c:v>
                </c:pt>
                <c:pt idx="1062">
                  <c:v>40822</c:v>
                </c:pt>
                <c:pt idx="1063">
                  <c:v>40823</c:v>
                </c:pt>
                <c:pt idx="1064">
                  <c:v>40826</c:v>
                </c:pt>
                <c:pt idx="1065">
                  <c:v>40827</c:v>
                </c:pt>
                <c:pt idx="1066">
                  <c:v>40828</c:v>
                </c:pt>
                <c:pt idx="1067">
                  <c:v>40829</c:v>
                </c:pt>
                <c:pt idx="1068">
                  <c:v>40830</c:v>
                </c:pt>
                <c:pt idx="1069">
                  <c:v>40833</c:v>
                </c:pt>
                <c:pt idx="1070">
                  <c:v>40834</c:v>
                </c:pt>
                <c:pt idx="1071">
                  <c:v>40835</c:v>
                </c:pt>
                <c:pt idx="1072">
                  <c:v>40836</c:v>
                </c:pt>
                <c:pt idx="1073">
                  <c:v>40837</c:v>
                </c:pt>
                <c:pt idx="1074">
                  <c:v>40840</c:v>
                </c:pt>
                <c:pt idx="1075">
                  <c:v>40841</c:v>
                </c:pt>
                <c:pt idx="1076">
                  <c:v>40842</c:v>
                </c:pt>
                <c:pt idx="1077">
                  <c:v>40843</c:v>
                </c:pt>
                <c:pt idx="1078">
                  <c:v>40844</c:v>
                </c:pt>
                <c:pt idx="1079">
                  <c:v>40847</c:v>
                </c:pt>
                <c:pt idx="1080">
                  <c:v>40848</c:v>
                </c:pt>
                <c:pt idx="1081">
                  <c:v>40849</c:v>
                </c:pt>
                <c:pt idx="1082">
                  <c:v>40850</c:v>
                </c:pt>
                <c:pt idx="1083">
                  <c:v>40851</c:v>
                </c:pt>
                <c:pt idx="1084">
                  <c:v>40854</c:v>
                </c:pt>
                <c:pt idx="1085">
                  <c:v>40855</c:v>
                </c:pt>
                <c:pt idx="1086">
                  <c:v>40856</c:v>
                </c:pt>
                <c:pt idx="1087">
                  <c:v>40857</c:v>
                </c:pt>
                <c:pt idx="1088">
                  <c:v>40858</c:v>
                </c:pt>
                <c:pt idx="1089">
                  <c:v>40861</c:v>
                </c:pt>
                <c:pt idx="1090">
                  <c:v>40862</c:v>
                </c:pt>
                <c:pt idx="1091">
                  <c:v>40863</c:v>
                </c:pt>
                <c:pt idx="1092">
                  <c:v>40864</c:v>
                </c:pt>
                <c:pt idx="1093">
                  <c:v>40865</c:v>
                </c:pt>
                <c:pt idx="1094">
                  <c:v>40868</c:v>
                </c:pt>
                <c:pt idx="1095">
                  <c:v>40869</c:v>
                </c:pt>
                <c:pt idx="1096">
                  <c:v>40870</c:v>
                </c:pt>
                <c:pt idx="1097">
                  <c:v>40871</c:v>
                </c:pt>
                <c:pt idx="1098">
                  <c:v>40872</c:v>
                </c:pt>
                <c:pt idx="1099">
                  <c:v>40875</c:v>
                </c:pt>
                <c:pt idx="1100">
                  <c:v>40876</c:v>
                </c:pt>
                <c:pt idx="1101">
                  <c:v>40877</c:v>
                </c:pt>
                <c:pt idx="1102">
                  <c:v>40878</c:v>
                </c:pt>
                <c:pt idx="1103">
                  <c:v>40879</c:v>
                </c:pt>
                <c:pt idx="1104">
                  <c:v>40882</c:v>
                </c:pt>
                <c:pt idx="1105">
                  <c:v>40883</c:v>
                </c:pt>
                <c:pt idx="1106">
                  <c:v>40884</c:v>
                </c:pt>
                <c:pt idx="1107">
                  <c:v>40885</c:v>
                </c:pt>
                <c:pt idx="1108">
                  <c:v>40886</c:v>
                </c:pt>
                <c:pt idx="1109">
                  <c:v>40889</c:v>
                </c:pt>
                <c:pt idx="1110">
                  <c:v>40890</c:v>
                </c:pt>
                <c:pt idx="1111">
                  <c:v>40891</c:v>
                </c:pt>
                <c:pt idx="1112">
                  <c:v>40892</c:v>
                </c:pt>
                <c:pt idx="1113">
                  <c:v>40893</c:v>
                </c:pt>
                <c:pt idx="1114">
                  <c:v>40896</c:v>
                </c:pt>
                <c:pt idx="1115">
                  <c:v>40897</c:v>
                </c:pt>
                <c:pt idx="1116">
                  <c:v>40898</c:v>
                </c:pt>
                <c:pt idx="1117">
                  <c:v>40899</c:v>
                </c:pt>
                <c:pt idx="1118">
                  <c:v>40900</c:v>
                </c:pt>
                <c:pt idx="1119">
                  <c:v>40904</c:v>
                </c:pt>
                <c:pt idx="1120">
                  <c:v>40905</c:v>
                </c:pt>
                <c:pt idx="1121">
                  <c:v>40906</c:v>
                </c:pt>
                <c:pt idx="1122">
                  <c:v>40907</c:v>
                </c:pt>
                <c:pt idx="1123">
                  <c:v>40910</c:v>
                </c:pt>
                <c:pt idx="1124">
                  <c:v>40911</c:v>
                </c:pt>
                <c:pt idx="1125">
                  <c:v>40912</c:v>
                </c:pt>
                <c:pt idx="1126">
                  <c:v>40913</c:v>
                </c:pt>
                <c:pt idx="1127">
                  <c:v>40914</c:v>
                </c:pt>
                <c:pt idx="1128">
                  <c:v>40917</c:v>
                </c:pt>
                <c:pt idx="1129">
                  <c:v>40918</c:v>
                </c:pt>
                <c:pt idx="1130">
                  <c:v>40919</c:v>
                </c:pt>
                <c:pt idx="1131">
                  <c:v>40920</c:v>
                </c:pt>
                <c:pt idx="1132">
                  <c:v>40921</c:v>
                </c:pt>
                <c:pt idx="1133">
                  <c:v>40924</c:v>
                </c:pt>
                <c:pt idx="1134">
                  <c:v>40925</c:v>
                </c:pt>
                <c:pt idx="1135">
                  <c:v>40926</c:v>
                </c:pt>
                <c:pt idx="1136">
                  <c:v>40927</c:v>
                </c:pt>
                <c:pt idx="1137">
                  <c:v>40928</c:v>
                </c:pt>
                <c:pt idx="1138">
                  <c:v>40931</c:v>
                </c:pt>
                <c:pt idx="1139">
                  <c:v>40932</c:v>
                </c:pt>
                <c:pt idx="1140">
                  <c:v>40933</c:v>
                </c:pt>
                <c:pt idx="1141">
                  <c:v>40934</c:v>
                </c:pt>
                <c:pt idx="1142">
                  <c:v>40935</c:v>
                </c:pt>
                <c:pt idx="1143">
                  <c:v>40938</c:v>
                </c:pt>
                <c:pt idx="1144">
                  <c:v>40939</c:v>
                </c:pt>
                <c:pt idx="1145">
                  <c:v>40940</c:v>
                </c:pt>
                <c:pt idx="1146">
                  <c:v>40941</c:v>
                </c:pt>
                <c:pt idx="1147">
                  <c:v>40942</c:v>
                </c:pt>
                <c:pt idx="1148">
                  <c:v>40945</c:v>
                </c:pt>
                <c:pt idx="1149">
                  <c:v>40946</c:v>
                </c:pt>
                <c:pt idx="1150">
                  <c:v>40947</c:v>
                </c:pt>
                <c:pt idx="1151">
                  <c:v>40948</c:v>
                </c:pt>
                <c:pt idx="1152">
                  <c:v>40949</c:v>
                </c:pt>
                <c:pt idx="1153">
                  <c:v>40952</c:v>
                </c:pt>
                <c:pt idx="1154">
                  <c:v>40953</c:v>
                </c:pt>
                <c:pt idx="1155">
                  <c:v>40954</c:v>
                </c:pt>
                <c:pt idx="1156">
                  <c:v>40955</c:v>
                </c:pt>
                <c:pt idx="1157">
                  <c:v>40956</c:v>
                </c:pt>
                <c:pt idx="1158">
                  <c:v>40959</c:v>
                </c:pt>
                <c:pt idx="1159">
                  <c:v>40960</c:v>
                </c:pt>
                <c:pt idx="1160">
                  <c:v>40961</c:v>
                </c:pt>
                <c:pt idx="1161">
                  <c:v>40962</c:v>
                </c:pt>
                <c:pt idx="1162">
                  <c:v>40963</c:v>
                </c:pt>
                <c:pt idx="1163">
                  <c:v>40966</c:v>
                </c:pt>
                <c:pt idx="1164">
                  <c:v>40967</c:v>
                </c:pt>
                <c:pt idx="1165">
                  <c:v>40968</c:v>
                </c:pt>
                <c:pt idx="1166">
                  <c:v>40969</c:v>
                </c:pt>
                <c:pt idx="1167">
                  <c:v>40970</c:v>
                </c:pt>
                <c:pt idx="1168">
                  <c:v>40973</c:v>
                </c:pt>
                <c:pt idx="1169">
                  <c:v>40974</c:v>
                </c:pt>
                <c:pt idx="1170">
                  <c:v>40975</c:v>
                </c:pt>
                <c:pt idx="1171">
                  <c:v>40976</c:v>
                </c:pt>
                <c:pt idx="1172">
                  <c:v>40977</c:v>
                </c:pt>
                <c:pt idx="1173">
                  <c:v>40980</c:v>
                </c:pt>
                <c:pt idx="1174">
                  <c:v>40981</c:v>
                </c:pt>
                <c:pt idx="1175">
                  <c:v>40982</c:v>
                </c:pt>
                <c:pt idx="1176">
                  <c:v>40983</c:v>
                </c:pt>
                <c:pt idx="1177">
                  <c:v>40984</c:v>
                </c:pt>
                <c:pt idx="1178">
                  <c:v>40987</c:v>
                </c:pt>
                <c:pt idx="1179">
                  <c:v>40988</c:v>
                </c:pt>
                <c:pt idx="1180">
                  <c:v>40989</c:v>
                </c:pt>
                <c:pt idx="1181">
                  <c:v>40990</c:v>
                </c:pt>
                <c:pt idx="1182">
                  <c:v>40991</c:v>
                </c:pt>
                <c:pt idx="1183">
                  <c:v>40994</c:v>
                </c:pt>
                <c:pt idx="1184">
                  <c:v>40995</c:v>
                </c:pt>
                <c:pt idx="1185">
                  <c:v>40996</c:v>
                </c:pt>
                <c:pt idx="1186">
                  <c:v>40997</c:v>
                </c:pt>
                <c:pt idx="1187">
                  <c:v>40998</c:v>
                </c:pt>
                <c:pt idx="1188">
                  <c:v>41001</c:v>
                </c:pt>
                <c:pt idx="1189">
                  <c:v>41002</c:v>
                </c:pt>
                <c:pt idx="1190">
                  <c:v>41003</c:v>
                </c:pt>
                <c:pt idx="1191">
                  <c:v>41004</c:v>
                </c:pt>
                <c:pt idx="1192">
                  <c:v>41009</c:v>
                </c:pt>
                <c:pt idx="1193">
                  <c:v>41010</c:v>
                </c:pt>
                <c:pt idx="1194">
                  <c:v>41011</c:v>
                </c:pt>
                <c:pt idx="1195">
                  <c:v>41012</c:v>
                </c:pt>
                <c:pt idx="1196">
                  <c:v>41015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1197"/>
                <c:pt idx="0">
                  <c:v>0.241000216188143</c:v>
                </c:pt>
                <c:pt idx="1">
                  <c:v>0.762340596633766</c:v>
                </c:pt>
                <c:pt idx="2">
                  <c:v>0.525453176070588</c:v>
                </c:pt>
                <c:pt idx="3">
                  <c:v>0.335890845698396</c:v>
                </c:pt>
                <c:pt idx="4">
                  <c:v>0.696893835811703</c:v>
                </c:pt>
                <c:pt idx="5">
                  <c:v>0.00183827120749373</c:v>
                </c:pt>
                <c:pt idx="6">
                  <c:v>0.300350413125853</c:v>
                </c:pt>
                <c:pt idx="7">
                  <c:v>0.0215449446774612</c:v>
                </c:pt>
                <c:pt idx="8">
                  <c:v>0.0276007548301955</c:v>
                </c:pt>
                <c:pt idx="9">
                  <c:v>0.180711976843755</c:v>
                </c:pt>
                <c:pt idx="10">
                  <c:v>0.122871715324353</c:v>
                </c:pt>
                <c:pt idx="11">
                  <c:v>0.156277956951624</c:v>
                </c:pt>
                <c:pt idx="12">
                  <c:v>0.110689253166814</c:v>
                </c:pt>
                <c:pt idx="13">
                  <c:v>0.196926410317404</c:v>
                </c:pt>
                <c:pt idx="14">
                  <c:v>0.261834103981565</c:v>
                </c:pt>
                <c:pt idx="15">
                  <c:v>0.413342555189734</c:v>
                </c:pt>
                <c:pt idx="16">
                  <c:v>0.363402426007772</c:v>
                </c:pt>
                <c:pt idx="17">
                  <c:v>0.558935710060069</c:v>
                </c:pt>
                <c:pt idx="18">
                  <c:v>0.384953908226501</c:v>
                </c:pt>
                <c:pt idx="19">
                  <c:v>0.267314800016842</c:v>
                </c:pt>
                <c:pt idx="20">
                  <c:v>0.209902973607028</c:v>
                </c:pt>
                <c:pt idx="21">
                  <c:v>0.0653875046369801</c:v>
                </c:pt>
                <c:pt idx="22">
                  <c:v>0.13321195380438</c:v>
                </c:pt>
                <c:pt idx="23">
                  <c:v>0.0607361548578809</c:v>
                </c:pt>
                <c:pt idx="24">
                  <c:v>0.0576131867048729</c:v>
                </c:pt>
                <c:pt idx="25">
                  <c:v>0.121845373632549</c:v>
                </c:pt>
                <c:pt idx="26">
                  <c:v>0.0385797860315994</c:v>
                </c:pt>
                <c:pt idx="27">
                  <c:v>0.214558456050646</c:v>
                </c:pt>
                <c:pt idx="28">
                  <c:v>0.300794247818841</c:v>
                </c:pt>
                <c:pt idx="29">
                  <c:v>0.327290737841115</c:v>
                </c:pt>
                <c:pt idx="30">
                  <c:v>0.281674676889069</c:v>
                </c:pt>
                <c:pt idx="31">
                  <c:v>0.218501596683626</c:v>
                </c:pt>
                <c:pt idx="32">
                  <c:v>0.184682736696698</c:v>
                </c:pt>
                <c:pt idx="33">
                  <c:v>0.21843066814954</c:v>
                </c:pt>
                <c:pt idx="34">
                  <c:v>0.229974638387638</c:v>
                </c:pt>
                <c:pt idx="35">
                  <c:v>0.242915614141023</c:v>
                </c:pt>
                <c:pt idx="36">
                  <c:v>0.235443511615682</c:v>
                </c:pt>
                <c:pt idx="37">
                  <c:v>0.166637781505525</c:v>
                </c:pt>
                <c:pt idx="38">
                  <c:v>0.230873061946732</c:v>
                </c:pt>
                <c:pt idx="39">
                  <c:v>0.219011727269245</c:v>
                </c:pt>
                <c:pt idx="40">
                  <c:v>0.132776042919168</c:v>
                </c:pt>
                <c:pt idx="41">
                  <c:v>0.16552116170262</c:v>
                </c:pt>
                <c:pt idx="42">
                  <c:v>0.0952114692904159</c:v>
                </c:pt>
                <c:pt idx="43">
                  <c:v>0.100319613019607</c:v>
                </c:pt>
                <c:pt idx="44">
                  <c:v>0.0870175971517718</c:v>
                </c:pt>
                <c:pt idx="45">
                  <c:v>0.154150930236853</c:v>
                </c:pt>
                <c:pt idx="46">
                  <c:v>0.209484857626526</c:v>
                </c:pt>
                <c:pt idx="47">
                  <c:v>0.289852011846605</c:v>
                </c:pt>
                <c:pt idx="48">
                  <c:v>0.246098100247704</c:v>
                </c:pt>
                <c:pt idx="49">
                  <c:v>0.236071783567339</c:v>
                </c:pt>
                <c:pt idx="50">
                  <c:v>0.272185699728627</c:v>
                </c:pt>
                <c:pt idx="51">
                  <c:v>0.312538775687865</c:v>
                </c:pt>
                <c:pt idx="52">
                  <c:v>0.254034613101597</c:v>
                </c:pt>
                <c:pt idx="53">
                  <c:v>0.29789229450414</c:v>
                </c:pt>
                <c:pt idx="54">
                  <c:v>0.0411423394903113</c:v>
                </c:pt>
                <c:pt idx="55">
                  <c:v>0.00758167630746184</c:v>
                </c:pt>
                <c:pt idx="56">
                  <c:v>0.0739918091429822</c:v>
                </c:pt>
                <c:pt idx="57">
                  <c:v>0.102690024778537</c:v>
                </c:pt>
                <c:pt idx="58">
                  <c:v>0.112162801502743</c:v>
                </c:pt>
                <c:pt idx="59">
                  <c:v>0.104950143147603</c:v>
                </c:pt>
                <c:pt idx="60">
                  <c:v>0.143672669413366</c:v>
                </c:pt>
                <c:pt idx="61">
                  <c:v>0.207501013466148</c:v>
                </c:pt>
                <c:pt idx="62">
                  <c:v>0.23415469154217</c:v>
                </c:pt>
                <c:pt idx="63">
                  <c:v>0.198234353579138</c:v>
                </c:pt>
                <c:pt idx="64">
                  <c:v>0.177689698924661</c:v>
                </c:pt>
                <c:pt idx="65">
                  <c:v>0.164571053689571</c:v>
                </c:pt>
                <c:pt idx="66">
                  <c:v>0.262756957834437</c:v>
                </c:pt>
                <c:pt idx="67">
                  <c:v>0.283004955580278</c:v>
                </c:pt>
                <c:pt idx="68">
                  <c:v>0.306491097459332</c:v>
                </c:pt>
                <c:pt idx="69">
                  <c:v>0.271724558409004</c:v>
                </c:pt>
                <c:pt idx="70">
                  <c:v>0.287910510889058</c:v>
                </c:pt>
                <c:pt idx="71">
                  <c:v>0.291511013435626</c:v>
                </c:pt>
                <c:pt idx="72">
                  <c:v>0.239776933876167</c:v>
                </c:pt>
                <c:pt idx="73">
                  <c:v>0.183478284389264</c:v>
                </c:pt>
                <c:pt idx="74">
                  <c:v>0.156688473311466</c:v>
                </c:pt>
                <c:pt idx="75">
                  <c:v>0.117189113279467</c:v>
                </c:pt>
                <c:pt idx="76">
                  <c:v>0.89337094102993</c:v>
                </c:pt>
                <c:pt idx="77">
                  <c:v>0.972581631245473</c:v>
                </c:pt>
                <c:pt idx="78">
                  <c:v>0.976847170767253</c:v>
                </c:pt>
                <c:pt idx="79">
                  <c:v>0.973199369110427</c:v>
                </c:pt>
                <c:pt idx="80">
                  <c:v>0.980478471405369</c:v>
                </c:pt>
                <c:pt idx="81">
                  <c:v>0.981944685477626</c:v>
                </c:pt>
                <c:pt idx="82">
                  <c:v>0.986181099115759</c:v>
                </c:pt>
                <c:pt idx="83">
                  <c:v>0.992894803895335</c:v>
                </c:pt>
                <c:pt idx="84">
                  <c:v>0.991433971734343</c:v>
                </c:pt>
                <c:pt idx="85">
                  <c:v>0.995925418674824</c:v>
                </c:pt>
                <c:pt idx="86">
                  <c:v>0.995171590272975</c:v>
                </c:pt>
                <c:pt idx="87">
                  <c:v>0.995451169193596</c:v>
                </c:pt>
                <c:pt idx="88">
                  <c:v>0.997566536014327</c:v>
                </c:pt>
                <c:pt idx="89">
                  <c:v>0.777882820297999</c:v>
                </c:pt>
                <c:pt idx="90">
                  <c:v>0.624584088052015</c:v>
                </c:pt>
                <c:pt idx="91">
                  <c:v>0.383687091012835</c:v>
                </c:pt>
                <c:pt idx="92">
                  <c:v>0.210481357953194</c:v>
                </c:pt>
                <c:pt idx="93">
                  <c:v>0.146932767312204</c:v>
                </c:pt>
                <c:pt idx="94">
                  <c:v>0.0902607068667338</c:v>
                </c:pt>
                <c:pt idx="95">
                  <c:v>0.170582433945064</c:v>
                </c:pt>
                <c:pt idx="96">
                  <c:v>0.245866727408404</c:v>
                </c:pt>
                <c:pt idx="97">
                  <c:v>0.453882437366298</c:v>
                </c:pt>
                <c:pt idx="98">
                  <c:v>0.546102127072491</c:v>
                </c:pt>
                <c:pt idx="99">
                  <c:v>0.597956496824266</c:v>
                </c:pt>
                <c:pt idx="100">
                  <c:v>0.550995157836666</c:v>
                </c:pt>
                <c:pt idx="101">
                  <c:v>0.559561769158492</c:v>
                </c:pt>
                <c:pt idx="102">
                  <c:v>0.649271145176877</c:v>
                </c:pt>
                <c:pt idx="103">
                  <c:v>0.615968598864166</c:v>
                </c:pt>
                <c:pt idx="104">
                  <c:v>0.73740761434191</c:v>
                </c:pt>
                <c:pt idx="105">
                  <c:v>0.789742481117424</c:v>
                </c:pt>
                <c:pt idx="106">
                  <c:v>0.832517189974682</c:v>
                </c:pt>
                <c:pt idx="107">
                  <c:v>0.834076244294074</c:v>
                </c:pt>
                <c:pt idx="108">
                  <c:v>0.920145434920473</c:v>
                </c:pt>
                <c:pt idx="109">
                  <c:v>0.946757710018021</c:v>
                </c:pt>
                <c:pt idx="110">
                  <c:v>0.978287192059911</c:v>
                </c:pt>
                <c:pt idx="111">
                  <c:v>0.985184886163295</c:v>
                </c:pt>
                <c:pt idx="112">
                  <c:v>0.996865659668855</c:v>
                </c:pt>
                <c:pt idx="113">
                  <c:v>0.989884129099278</c:v>
                </c:pt>
                <c:pt idx="114">
                  <c:v>0.985131777903118</c:v>
                </c:pt>
                <c:pt idx="115">
                  <c:v>0.985728622819199</c:v>
                </c:pt>
                <c:pt idx="116">
                  <c:v>0.981175073189904</c:v>
                </c:pt>
                <c:pt idx="117">
                  <c:v>0.972863277394251</c:v>
                </c:pt>
                <c:pt idx="118">
                  <c:v>0.984435010158899</c:v>
                </c:pt>
                <c:pt idx="119">
                  <c:v>0.992839484891453</c:v>
                </c:pt>
                <c:pt idx="120">
                  <c:v>0.991022661031379</c:v>
                </c:pt>
                <c:pt idx="121">
                  <c:v>0.995786436897805</c:v>
                </c:pt>
                <c:pt idx="122">
                  <c:v>0.996050312745316</c:v>
                </c:pt>
                <c:pt idx="123">
                  <c:v>0.99772949053954</c:v>
                </c:pt>
                <c:pt idx="124">
                  <c:v>0.997030874045941</c:v>
                </c:pt>
                <c:pt idx="125">
                  <c:v>0.995835343320797</c:v>
                </c:pt>
                <c:pt idx="126">
                  <c:v>0.996474622495888</c:v>
                </c:pt>
                <c:pt idx="127">
                  <c:v>0.994746690204342</c:v>
                </c:pt>
                <c:pt idx="128">
                  <c:v>0.996179967795671</c:v>
                </c:pt>
                <c:pt idx="129">
                  <c:v>0.996190622224934</c:v>
                </c:pt>
                <c:pt idx="130">
                  <c:v>0.995829096563258</c:v>
                </c:pt>
                <c:pt idx="131">
                  <c:v>0.995766634993445</c:v>
                </c:pt>
                <c:pt idx="132">
                  <c:v>0.994804265249625</c:v>
                </c:pt>
                <c:pt idx="133">
                  <c:v>0.990734897638009</c:v>
                </c:pt>
                <c:pt idx="134">
                  <c:v>0.989668904934985</c:v>
                </c:pt>
                <c:pt idx="135">
                  <c:v>0.990228675243309</c:v>
                </c:pt>
                <c:pt idx="136">
                  <c:v>0.989517428890546</c:v>
                </c:pt>
                <c:pt idx="137">
                  <c:v>0.990127330211891</c:v>
                </c:pt>
                <c:pt idx="138">
                  <c:v>0.989056664997071</c:v>
                </c:pt>
                <c:pt idx="139">
                  <c:v>0.993086644538787</c:v>
                </c:pt>
                <c:pt idx="140">
                  <c:v>0.992327001574982</c:v>
                </c:pt>
                <c:pt idx="141">
                  <c:v>0.991004803018098</c:v>
                </c:pt>
                <c:pt idx="142">
                  <c:v>0.988360895441893</c:v>
                </c:pt>
                <c:pt idx="143">
                  <c:v>0.987282621728715</c:v>
                </c:pt>
                <c:pt idx="144">
                  <c:v>0.980131731799961</c:v>
                </c:pt>
                <c:pt idx="145">
                  <c:v>0.973998396312858</c:v>
                </c:pt>
                <c:pt idx="146">
                  <c:v>0.963159145870809</c:v>
                </c:pt>
                <c:pt idx="147">
                  <c:v>0.933123787011068</c:v>
                </c:pt>
                <c:pt idx="148">
                  <c:v>0.952281738617498</c:v>
                </c:pt>
                <c:pt idx="149">
                  <c:v>0.934404479276768</c:v>
                </c:pt>
                <c:pt idx="150">
                  <c:v>0.9522629358202</c:v>
                </c:pt>
                <c:pt idx="151">
                  <c:v>0.959534934089548</c:v>
                </c:pt>
                <c:pt idx="152">
                  <c:v>0.95067357138167</c:v>
                </c:pt>
                <c:pt idx="153">
                  <c:v>0.93403116304275</c:v>
                </c:pt>
                <c:pt idx="154">
                  <c:v>0.889855456026776</c:v>
                </c:pt>
                <c:pt idx="155">
                  <c:v>0.855935628241985</c:v>
                </c:pt>
                <c:pt idx="156">
                  <c:v>0.878378216048685</c:v>
                </c:pt>
                <c:pt idx="157">
                  <c:v>0.862064063018476</c:v>
                </c:pt>
                <c:pt idx="158">
                  <c:v>0.876599316109512</c:v>
                </c:pt>
                <c:pt idx="159">
                  <c:v>0.87031185854467</c:v>
                </c:pt>
                <c:pt idx="160">
                  <c:v>0.828542769912795</c:v>
                </c:pt>
                <c:pt idx="161">
                  <c:v>0.809083855450501</c:v>
                </c:pt>
                <c:pt idx="162">
                  <c:v>0.810838027916222</c:v>
                </c:pt>
                <c:pt idx="163">
                  <c:v>0.756706469523061</c:v>
                </c:pt>
                <c:pt idx="164">
                  <c:v>0.778980188998185</c:v>
                </c:pt>
                <c:pt idx="165">
                  <c:v>0.788062709223915</c:v>
                </c:pt>
                <c:pt idx="166">
                  <c:v>0.816667845452098</c:v>
                </c:pt>
                <c:pt idx="167">
                  <c:v>0.819819249128569</c:v>
                </c:pt>
                <c:pt idx="168">
                  <c:v>0.833645102012476</c:v>
                </c:pt>
                <c:pt idx="169">
                  <c:v>0.780522054897417</c:v>
                </c:pt>
                <c:pt idx="170">
                  <c:v>0.763104340451444</c:v>
                </c:pt>
                <c:pt idx="171">
                  <c:v>0.703583497369393</c:v>
                </c:pt>
                <c:pt idx="172">
                  <c:v>0.640026201118268</c:v>
                </c:pt>
                <c:pt idx="173">
                  <c:v>0.615807695996662</c:v>
                </c:pt>
                <c:pt idx="174">
                  <c:v>0.424599785404081</c:v>
                </c:pt>
                <c:pt idx="175">
                  <c:v>0.65175192343069</c:v>
                </c:pt>
                <c:pt idx="176">
                  <c:v>0.707930607650299</c:v>
                </c:pt>
                <c:pt idx="177">
                  <c:v>0.67497928468264</c:v>
                </c:pt>
                <c:pt idx="178">
                  <c:v>0.734851759732803</c:v>
                </c:pt>
                <c:pt idx="179">
                  <c:v>0.714893206651039</c:v>
                </c:pt>
                <c:pt idx="180">
                  <c:v>0.715888252931877</c:v>
                </c:pt>
                <c:pt idx="181">
                  <c:v>0.742055626918457</c:v>
                </c:pt>
                <c:pt idx="182">
                  <c:v>0.699050493520603</c:v>
                </c:pt>
                <c:pt idx="183">
                  <c:v>0.72137802352472</c:v>
                </c:pt>
                <c:pt idx="184">
                  <c:v>0.739928283329022</c:v>
                </c:pt>
                <c:pt idx="185">
                  <c:v>0.746169653554884</c:v>
                </c:pt>
                <c:pt idx="186">
                  <c:v>0.768406925414284</c:v>
                </c:pt>
                <c:pt idx="187">
                  <c:v>0.711949124646202</c:v>
                </c:pt>
                <c:pt idx="188">
                  <c:v>0.725172719588406</c:v>
                </c:pt>
                <c:pt idx="189">
                  <c:v>0.611925741685004</c:v>
                </c:pt>
                <c:pt idx="190">
                  <c:v>0.549695250714713</c:v>
                </c:pt>
                <c:pt idx="191">
                  <c:v>0.536375658053182</c:v>
                </c:pt>
                <c:pt idx="192">
                  <c:v>0.635792001259244</c:v>
                </c:pt>
                <c:pt idx="193">
                  <c:v>0.580780684254564</c:v>
                </c:pt>
                <c:pt idx="194">
                  <c:v>0.47128519435351</c:v>
                </c:pt>
                <c:pt idx="195">
                  <c:v>0.465954371989093</c:v>
                </c:pt>
                <c:pt idx="196">
                  <c:v>0.435705466817889</c:v>
                </c:pt>
                <c:pt idx="197">
                  <c:v>0.450546134551359</c:v>
                </c:pt>
                <c:pt idx="198">
                  <c:v>0.505011549452617</c:v>
                </c:pt>
                <c:pt idx="199">
                  <c:v>0.478258028223758</c:v>
                </c:pt>
                <c:pt idx="200">
                  <c:v>0.482684880136516</c:v>
                </c:pt>
                <c:pt idx="201">
                  <c:v>0.447963800067598</c:v>
                </c:pt>
                <c:pt idx="202">
                  <c:v>0.54420274287489</c:v>
                </c:pt>
                <c:pt idx="203">
                  <c:v>0.555223266786682</c:v>
                </c:pt>
                <c:pt idx="204">
                  <c:v>0.546384777910407</c:v>
                </c:pt>
                <c:pt idx="205">
                  <c:v>0.541480804732392</c:v>
                </c:pt>
                <c:pt idx="206">
                  <c:v>0.633196851977243</c:v>
                </c:pt>
                <c:pt idx="207">
                  <c:v>0.56529663039648</c:v>
                </c:pt>
                <c:pt idx="208">
                  <c:v>0.692608275252499</c:v>
                </c:pt>
                <c:pt idx="209">
                  <c:v>0.849356918738212</c:v>
                </c:pt>
                <c:pt idx="210">
                  <c:v>0.803748297891469</c:v>
                </c:pt>
                <c:pt idx="211">
                  <c:v>0.783934597941488</c:v>
                </c:pt>
                <c:pt idx="212">
                  <c:v>0.755024359767434</c:v>
                </c:pt>
                <c:pt idx="213">
                  <c:v>0.789834324944202</c:v>
                </c:pt>
                <c:pt idx="214">
                  <c:v>0.796783188380274</c:v>
                </c:pt>
                <c:pt idx="215">
                  <c:v>0.802096959186015</c:v>
                </c:pt>
                <c:pt idx="216">
                  <c:v>0.819160907427771</c:v>
                </c:pt>
                <c:pt idx="217">
                  <c:v>0.844382274558194</c:v>
                </c:pt>
                <c:pt idx="218">
                  <c:v>0.807418730530935</c:v>
                </c:pt>
                <c:pt idx="219">
                  <c:v>0.823974232692563</c:v>
                </c:pt>
                <c:pt idx="220">
                  <c:v>0.836762733127238</c:v>
                </c:pt>
                <c:pt idx="221">
                  <c:v>0.832523696205988</c:v>
                </c:pt>
                <c:pt idx="222">
                  <c:v>0.78528970270647</c:v>
                </c:pt>
                <c:pt idx="223">
                  <c:v>0.767758963710499</c:v>
                </c:pt>
                <c:pt idx="224">
                  <c:v>0.773078147050075</c:v>
                </c:pt>
                <c:pt idx="225">
                  <c:v>0.719227880114213</c:v>
                </c:pt>
                <c:pt idx="226">
                  <c:v>0.865842189001949</c:v>
                </c:pt>
                <c:pt idx="227">
                  <c:v>0.872635104484687</c:v>
                </c:pt>
                <c:pt idx="228">
                  <c:v>0.895620853790019</c:v>
                </c:pt>
                <c:pt idx="229">
                  <c:v>0.875585748809423</c:v>
                </c:pt>
                <c:pt idx="230">
                  <c:v>0.902134309940399</c:v>
                </c:pt>
                <c:pt idx="231">
                  <c:v>0.890135467279483</c:v>
                </c:pt>
                <c:pt idx="232">
                  <c:v>0.902170549487708</c:v>
                </c:pt>
                <c:pt idx="233">
                  <c:v>0.91900448734456</c:v>
                </c:pt>
                <c:pt idx="234">
                  <c:v>0.924322513454633</c:v>
                </c:pt>
                <c:pt idx="235">
                  <c:v>0.919050160020493</c:v>
                </c:pt>
                <c:pt idx="236">
                  <c:v>0.92360775669438</c:v>
                </c:pt>
                <c:pt idx="237">
                  <c:v>0.881947898647294</c:v>
                </c:pt>
                <c:pt idx="238">
                  <c:v>0.885384388816711</c:v>
                </c:pt>
                <c:pt idx="239">
                  <c:v>0.877678456713497</c:v>
                </c:pt>
                <c:pt idx="240">
                  <c:v>0.906689790994135</c:v>
                </c:pt>
                <c:pt idx="241">
                  <c:v>0.92230913540567</c:v>
                </c:pt>
                <c:pt idx="242">
                  <c:v>0.919086790936157</c:v>
                </c:pt>
                <c:pt idx="243">
                  <c:v>0.927623223184395</c:v>
                </c:pt>
                <c:pt idx="244">
                  <c:v>0.922827455385704</c:v>
                </c:pt>
                <c:pt idx="245">
                  <c:v>0.917185187034334</c:v>
                </c:pt>
                <c:pt idx="246">
                  <c:v>0.926817880018449</c:v>
                </c:pt>
                <c:pt idx="247">
                  <c:v>0.922494548038327</c:v>
                </c:pt>
                <c:pt idx="248">
                  <c:v>0.923808607361382</c:v>
                </c:pt>
                <c:pt idx="249">
                  <c:v>0.920273590551448</c:v>
                </c:pt>
                <c:pt idx="250">
                  <c:v>0.927542430677073</c:v>
                </c:pt>
                <c:pt idx="251">
                  <c:v>0.944439137711878</c:v>
                </c:pt>
                <c:pt idx="252">
                  <c:v>0.945241047512791</c:v>
                </c:pt>
                <c:pt idx="253">
                  <c:v>0.945534724876696</c:v>
                </c:pt>
                <c:pt idx="254">
                  <c:v>0.951940273557562</c:v>
                </c:pt>
                <c:pt idx="255">
                  <c:v>0.958011939665079</c:v>
                </c:pt>
                <c:pt idx="256">
                  <c:v>0.958013491558704</c:v>
                </c:pt>
                <c:pt idx="257">
                  <c:v>0.962059044955849</c:v>
                </c:pt>
                <c:pt idx="258">
                  <c:v>0.962566906784055</c:v>
                </c:pt>
                <c:pt idx="259">
                  <c:v>0.951211338747266</c:v>
                </c:pt>
                <c:pt idx="260">
                  <c:v>0.951829068227123</c:v>
                </c:pt>
                <c:pt idx="261">
                  <c:v>0.940245965273237</c:v>
                </c:pt>
                <c:pt idx="262">
                  <c:v>0.943927649371473</c:v>
                </c:pt>
                <c:pt idx="263">
                  <c:v>0.96081220517434</c:v>
                </c:pt>
                <c:pt idx="264">
                  <c:v>0.959743749657226</c:v>
                </c:pt>
                <c:pt idx="265">
                  <c:v>0.929332672813633</c:v>
                </c:pt>
                <c:pt idx="266">
                  <c:v>0.933481831049554</c:v>
                </c:pt>
                <c:pt idx="267">
                  <c:v>0.944675748177689</c:v>
                </c:pt>
                <c:pt idx="268">
                  <c:v>0.940508713085566</c:v>
                </c:pt>
                <c:pt idx="269">
                  <c:v>0.943736987453344</c:v>
                </c:pt>
                <c:pt idx="270">
                  <c:v>0.932593326584675</c:v>
                </c:pt>
                <c:pt idx="271">
                  <c:v>0.952113673661414</c:v>
                </c:pt>
                <c:pt idx="272">
                  <c:v>0.940485102752462</c:v>
                </c:pt>
                <c:pt idx="273">
                  <c:v>0.947392935786158</c:v>
                </c:pt>
                <c:pt idx="274">
                  <c:v>0.952506095788943</c:v>
                </c:pt>
                <c:pt idx="275">
                  <c:v>0.946791799283085</c:v>
                </c:pt>
                <c:pt idx="276">
                  <c:v>0.943896412661788</c:v>
                </c:pt>
                <c:pt idx="277">
                  <c:v>0.948531831198993</c:v>
                </c:pt>
                <c:pt idx="278">
                  <c:v>0.965730300974637</c:v>
                </c:pt>
                <c:pt idx="279">
                  <c:v>0.959448309845709</c:v>
                </c:pt>
                <c:pt idx="280">
                  <c:v>0.9556010915464</c:v>
                </c:pt>
                <c:pt idx="281">
                  <c:v>0.961017128068072</c:v>
                </c:pt>
                <c:pt idx="282">
                  <c:v>0.961704950442027</c:v>
                </c:pt>
                <c:pt idx="283">
                  <c:v>0.952325292789607</c:v>
                </c:pt>
                <c:pt idx="284">
                  <c:v>0.957258857644488</c:v>
                </c:pt>
                <c:pt idx="285">
                  <c:v>0.969074995010949</c:v>
                </c:pt>
                <c:pt idx="286">
                  <c:v>0.960931705947562</c:v>
                </c:pt>
                <c:pt idx="287">
                  <c:v>0.980214683289227</c:v>
                </c:pt>
                <c:pt idx="288">
                  <c:v>0.983277889802827</c:v>
                </c:pt>
                <c:pt idx="289">
                  <c:v>0.982577055392214</c:v>
                </c:pt>
                <c:pt idx="290">
                  <c:v>0.983660634060399</c:v>
                </c:pt>
                <c:pt idx="291">
                  <c:v>0.989606753365457</c:v>
                </c:pt>
                <c:pt idx="292">
                  <c:v>0.987854692600708</c:v>
                </c:pt>
                <c:pt idx="293">
                  <c:v>0.982875819036476</c:v>
                </c:pt>
                <c:pt idx="294">
                  <c:v>0.980738893515876</c:v>
                </c:pt>
                <c:pt idx="295">
                  <c:v>0.968390370402669</c:v>
                </c:pt>
                <c:pt idx="296">
                  <c:v>0.970423166067613</c:v>
                </c:pt>
                <c:pt idx="297">
                  <c:v>0.937475288120066</c:v>
                </c:pt>
                <c:pt idx="298">
                  <c:v>0.926192663690707</c:v>
                </c:pt>
                <c:pt idx="299">
                  <c:v>0.937624432496998</c:v>
                </c:pt>
                <c:pt idx="300">
                  <c:v>0.941220110278976</c:v>
                </c:pt>
                <c:pt idx="301">
                  <c:v>0.941920068182201</c:v>
                </c:pt>
                <c:pt idx="302">
                  <c:v>0.935249513208763</c:v>
                </c:pt>
                <c:pt idx="303">
                  <c:v>0.953313949032251</c:v>
                </c:pt>
                <c:pt idx="304">
                  <c:v>0.966195892574258</c:v>
                </c:pt>
                <c:pt idx="305">
                  <c:v>0.958505270132831</c:v>
                </c:pt>
                <c:pt idx="306">
                  <c:v>0.968322755019049</c:v>
                </c:pt>
                <c:pt idx="307">
                  <c:v>0.948244357854307</c:v>
                </c:pt>
                <c:pt idx="308">
                  <c:v>0.931365651975198</c:v>
                </c:pt>
                <c:pt idx="309">
                  <c:v>0.945954258185369</c:v>
                </c:pt>
                <c:pt idx="310">
                  <c:v>0.944900241406763</c:v>
                </c:pt>
                <c:pt idx="311">
                  <c:v>0.956393617577717</c:v>
                </c:pt>
                <c:pt idx="312">
                  <c:v>0.922213230534087</c:v>
                </c:pt>
                <c:pt idx="313">
                  <c:v>0.926890537569166</c:v>
                </c:pt>
                <c:pt idx="314">
                  <c:v>0.906797038836183</c:v>
                </c:pt>
                <c:pt idx="315">
                  <c:v>0.89011293566175</c:v>
                </c:pt>
                <c:pt idx="316">
                  <c:v>0.901224697183331</c:v>
                </c:pt>
                <c:pt idx="317">
                  <c:v>0.904946711278944</c:v>
                </c:pt>
                <c:pt idx="318">
                  <c:v>0.913165161689454</c:v>
                </c:pt>
                <c:pt idx="319">
                  <c:v>0.88708819115707</c:v>
                </c:pt>
                <c:pt idx="320">
                  <c:v>0.886716060150525</c:v>
                </c:pt>
                <c:pt idx="321">
                  <c:v>0.880509980714105</c:v>
                </c:pt>
                <c:pt idx="322">
                  <c:v>0.889265021107925</c:v>
                </c:pt>
                <c:pt idx="323">
                  <c:v>0.900501207808171</c:v>
                </c:pt>
                <c:pt idx="324">
                  <c:v>0.883371867629012</c:v>
                </c:pt>
                <c:pt idx="325">
                  <c:v>0.881232253347494</c:v>
                </c:pt>
                <c:pt idx="326">
                  <c:v>0.862163976305875</c:v>
                </c:pt>
                <c:pt idx="327">
                  <c:v>0.861927092556531</c:v>
                </c:pt>
                <c:pt idx="328">
                  <c:v>0.830849659864107</c:v>
                </c:pt>
                <c:pt idx="329">
                  <c:v>0.841032061673178</c:v>
                </c:pt>
                <c:pt idx="330">
                  <c:v>0.90988303546656</c:v>
                </c:pt>
                <c:pt idx="331">
                  <c:v>0.914268395479001</c:v>
                </c:pt>
                <c:pt idx="332">
                  <c:v>0.907666670887453</c:v>
                </c:pt>
                <c:pt idx="333">
                  <c:v>0.902621616758688</c:v>
                </c:pt>
                <c:pt idx="334">
                  <c:v>0.905112606184454</c:v>
                </c:pt>
                <c:pt idx="335">
                  <c:v>0.911879535750122</c:v>
                </c:pt>
                <c:pt idx="336">
                  <c:v>0.879235831430286</c:v>
                </c:pt>
                <c:pt idx="337">
                  <c:v>0.866672778500917</c:v>
                </c:pt>
                <c:pt idx="338">
                  <c:v>0.872487899070405</c:v>
                </c:pt>
                <c:pt idx="339">
                  <c:v>0.876003887460291</c:v>
                </c:pt>
                <c:pt idx="340">
                  <c:v>0.877950956148194</c:v>
                </c:pt>
                <c:pt idx="341">
                  <c:v>0.906208336567398</c:v>
                </c:pt>
                <c:pt idx="342">
                  <c:v>0.891822416004123</c:v>
                </c:pt>
                <c:pt idx="343">
                  <c:v>0.903262075880831</c:v>
                </c:pt>
                <c:pt idx="344">
                  <c:v>0.908529728334747</c:v>
                </c:pt>
                <c:pt idx="345">
                  <c:v>0.899150573147883</c:v>
                </c:pt>
                <c:pt idx="346">
                  <c:v>0.850329983714094</c:v>
                </c:pt>
                <c:pt idx="347">
                  <c:v>0.858214796699898</c:v>
                </c:pt>
                <c:pt idx="348">
                  <c:v>0.857716611573245</c:v>
                </c:pt>
                <c:pt idx="349">
                  <c:v>0.844304645656758</c:v>
                </c:pt>
                <c:pt idx="350">
                  <c:v>0.855568452468998</c:v>
                </c:pt>
                <c:pt idx="351">
                  <c:v>0.8738137465967</c:v>
                </c:pt>
                <c:pt idx="352">
                  <c:v>0.879095032958768</c:v>
                </c:pt>
                <c:pt idx="353">
                  <c:v>0.881969395678911</c:v>
                </c:pt>
                <c:pt idx="354">
                  <c:v>0.889409136762564</c:v>
                </c:pt>
                <c:pt idx="355">
                  <c:v>0.909541004997545</c:v>
                </c:pt>
                <c:pt idx="356">
                  <c:v>0.904675989779621</c:v>
                </c:pt>
                <c:pt idx="357">
                  <c:v>0.891036758362442</c:v>
                </c:pt>
                <c:pt idx="358">
                  <c:v>0.90761987183231</c:v>
                </c:pt>
                <c:pt idx="359">
                  <c:v>0.887980967096522</c:v>
                </c:pt>
                <c:pt idx="360">
                  <c:v>0.877082501516962</c:v>
                </c:pt>
                <c:pt idx="361">
                  <c:v>0.86031240185845</c:v>
                </c:pt>
                <c:pt idx="362">
                  <c:v>0.870195994950079</c:v>
                </c:pt>
                <c:pt idx="363">
                  <c:v>0.853063534885918</c:v>
                </c:pt>
                <c:pt idx="364">
                  <c:v>0.843846799465636</c:v>
                </c:pt>
                <c:pt idx="365">
                  <c:v>0.872861214220957</c:v>
                </c:pt>
                <c:pt idx="366">
                  <c:v>0.857339591953441</c:v>
                </c:pt>
                <c:pt idx="367">
                  <c:v>0.823834464820314</c:v>
                </c:pt>
                <c:pt idx="368">
                  <c:v>0.833907393880421</c:v>
                </c:pt>
                <c:pt idx="369">
                  <c:v>0.783527720078354</c:v>
                </c:pt>
                <c:pt idx="370">
                  <c:v>0.712001266457331</c:v>
                </c:pt>
                <c:pt idx="371">
                  <c:v>0.748897853888597</c:v>
                </c:pt>
                <c:pt idx="372">
                  <c:v>0.769492849864531</c:v>
                </c:pt>
                <c:pt idx="373">
                  <c:v>0.791295336975625</c:v>
                </c:pt>
                <c:pt idx="374">
                  <c:v>0.805995115384357</c:v>
                </c:pt>
                <c:pt idx="375">
                  <c:v>0.805472977402686</c:v>
                </c:pt>
                <c:pt idx="376">
                  <c:v>0.791005474234541</c:v>
                </c:pt>
                <c:pt idx="377">
                  <c:v>0.78387530915703</c:v>
                </c:pt>
                <c:pt idx="378">
                  <c:v>0.752700424215969</c:v>
                </c:pt>
                <c:pt idx="379">
                  <c:v>0.742145811642093</c:v>
                </c:pt>
                <c:pt idx="380">
                  <c:v>0.745611581335006</c:v>
                </c:pt>
                <c:pt idx="381">
                  <c:v>0.750586078219762</c:v>
                </c:pt>
                <c:pt idx="382">
                  <c:v>0.742054844082404</c:v>
                </c:pt>
                <c:pt idx="383">
                  <c:v>0.726552626599966</c:v>
                </c:pt>
                <c:pt idx="384">
                  <c:v>0.74895266537125</c:v>
                </c:pt>
                <c:pt idx="385">
                  <c:v>0.797420128129804</c:v>
                </c:pt>
                <c:pt idx="386">
                  <c:v>0.80012705982172</c:v>
                </c:pt>
                <c:pt idx="387">
                  <c:v>0.747341736830232</c:v>
                </c:pt>
                <c:pt idx="388">
                  <c:v>0.800964866067663</c:v>
                </c:pt>
                <c:pt idx="389">
                  <c:v>0.78036111067212</c:v>
                </c:pt>
                <c:pt idx="390">
                  <c:v>0.818485214420094</c:v>
                </c:pt>
                <c:pt idx="391">
                  <c:v>0.81577980282657</c:v>
                </c:pt>
                <c:pt idx="392">
                  <c:v>0.810138465988887</c:v>
                </c:pt>
                <c:pt idx="393">
                  <c:v>0.821747548264884</c:v>
                </c:pt>
                <c:pt idx="394">
                  <c:v>0.8313453099301</c:v>
                </c:pt>
                <c:pt idx="395">
                  <c:v>0.837912878715664</c:v>
                </c:pt>
                <c:pt idx="396">
                  <c:v>0.839005675369603</c:v>
                </c:pt>
                <c:pt idx="397">
                  <c:v>0.828936192756438</c:v>
                </c:pt>
                <c:pt idx="398">
                  <c:v>0.845576024640944</c:v>
                </c:pt>
                <c:pt idx="399">
                  <c:v>0.776880690530152</c:v>
                </c:pt>
                <c:pt idx="400">
                  <c:v>0.768778957299487</c:v>
                </c:pt>
                <c:pt idx="401">
                  <c:v>0.764931331276535</c:v>
                </c:pt>
                <c:pt idx="402">
                  <c:v>0.776416202001983</c:v>
                </c:pt>
                <c:pt idx="403">
                  <c:v>0.773074870631114</c:v>
                </c:pt>
                <c:pt idx="404">
                  <c:v>0.761345321954017</c:v>
                </c:pt>
                <c:pt idx="405">
                  <c:v>0.788474377282203</c:v>
                </c:pt>
                <c:pt idx="406">
                  <c:v>0.770815523413453</c:v>
                </c:pt>
                <c:pt idx="407">
                  <c:v>0.788973159890197</c:v>
                </c:pt>
                <c:pt idx="408">
                  <c:v>0.781223717652262</c:v>
                </c:pt>
                <c:pt idx="409">
                  <c:v>0.782064748198854</c:v>
                </c:pt>
                <c:pt idx="410">
                  <c:v>0.778775554807691</c:v>
                </c:pt>
                <c:pt idx="411">
                  <c:v>0.761867038414991</c:v>
                </c:pt>
                <c:pt idx="412">
                  <c:v>0.762002951613337</c:v>
                </c:pt>
                <c:pt idx="413">
                  <c:v>0.793210121832113</c:v>
                </c:pt>
                <c:pt idx="414">
                  <c:v>0.8154034974362</c:v>
                </c:pt>
                <c:pt idx="415">
                  <c:v>0.832598649182317</c:v>
                </c:pt>
                <c:pt idx="416">
                  <c:v>0.830659392364929</c:v>
                </c:pt>
                <c:pt idx="417">
                  <c:v>0.812121408635296</c:v>
                </c:pt>
                <c:pt idx="418">
                  <c:v>0.765094173003054</c:v>
                </c:pt>
                <c:pt idx="419">
                  <c:v>0.722690773940259</c:v>
                </c:pt>
                <c:pt idx="420">
                  <c:v>0.750874260261715</c:v>
                </c:pt>
                <c:pt idx="421">
                  <c:v>0.781107354558045</c:v>
                </c:pt>
                <c:pt idx="422">
                  <c:v>0.776951235964356</c:v>
                </c:pt>
                <c:pt idx="423">
                  <c:v>0.813434395573718</c:v>
                </c:pt>
                <c:pt idx="424">
                  <c:v>0.806120946106279</c:v>
                </c:pt>
                <c:pt idx="425">
                  <c:v>0.814982566029055</c:v>
                </c:pt>
                <c:pt idx="426">
                  <c:v>0.82740724218025</c:v>
                </c:pt>
                <c:pt idx="427">
                  <c:v>0.814396629741024</c:v>
                </c:pt>
                <c:pt idx="428">
                  <c:v>0.836625875279596</c:v>
                </c:pt>
                <c:pt idx="429">
                  <c:v>0.830561315468273</c:v>
                </c:pt>
                <c:pt idx="430">
                  <c:v>0.835137275265962</c:v>
                </c:pt>
                <c:pt idx="431">
                  <c:v>0.843428932269353</c:v>
                </c:pt>
                <c:pt idx="432">
                  <c:v>0.875208643056985</c:v>
                </c:pt>
                <c:pt idx="433">
                  <c:v>0.87195057106367</c:v>
                </c:pt>
                <c:pt idx="434">
                  <c:v>0.868178533229383</c:v>
                </c:pt>
                <c:pt idx="435">
                  <c:v>0.860908696813832</c:v>
                </c:pt>
                <c:pt idx="436">
                  <c:v>0.869019017543045</c:v>
                </c:pt>
                <c:pt idx="437">
                  <c:v>0.862179001378954</c:v>
                </c:pt>
                <c:pt idx="438">
                  <c:v>0.863489984701419</c:v>
                </c:pt>
                <c:pt idx="439">
                  <c:v>0.865848353703316</c:v>
                </c:pt>
                <c:pt idx="440">
                  <c:v>0.870762744560578</c:v>
                </c:pt>
                <c:pt idx="441">
                  <c:v>0.875535469001864</c:v>
                </c:pt>
                <c:pt idx="442">
                  <c:v>0.846222402546748</c:v>
                </c:pt>
                <c:pt idx="443">
                  <c:v>0.852939713766151</c:v>
                </c:pt>
                <c:pt idx="444">
                  <c:v>0.855742789531139</c:v>
                </c:pt>
                <c:pt idx="445">
                  <c:v>0.858138572237379</c:v>
                </c:pt>
                <c:pt idx="446">
                  <c:v>0.870294548487301</c:v>
                </c:pt>
                <c:pt idx="447">
                  <c:v>0.880414654160886</c:v>
                </c:pt>
                <c:pt idx="448">
                  <c:v>0.883289101997459</c:v>
                </c:pt>
                <c:pt idx="449">
                  <c:v>0.899947354194726</c:v>
                </c:pt>
                <c:pt idx="450">
                  <c:v>0.909215805717882</c:v>
                </c:pt>
                <c:pt idx="451">
                  <c:v>0.895588910665361</c:v>
                </c:pt>
                <c:pt idx="452">
                  <c:v>0.911572537875039</c:v>
                </c:pt>
                <c:pt idx="453">
                  <c:v>0.903991632839688</c:v>
                </c:pt>
                <c:pt idx="454">
                  <c:v>0.908181112891</c:v>
                </c:pt>
                <c:pt idx="455">
                  <c:v>0.911936950556313</c:v>
                </c:pt>
                <c:pt idx="456">
                  <c:v>0.913605736792509</c:v>
                </c:pt>
                <c:pt idx="457">
                  <c:v>0.912114322361265</c:v>
                </c:pt>
                <c:pt idx="458">
                  <c:v>0.917188461728625</c:v>
                </c:pt>
                <c:pt idx="459">
                  <c:v>0.90228260252977</c:v>
                </c:pt>
                <c:pt idx="460">
                  <c:v>0.882356553131765</c:v>
                </c:pt>
                <c:pt idx="461">
                  <c:v>0.833539202499995</c:v>
                </c:pt>
                <c:pt idx="462">
                  <c:v>0.867900879222606</c:v>
                </c:pt>
                <c:pt idx="463">
                  <c:v>0.86708926773923</c:v>
                </c:pt>
                <c:pt idx="464">
                  <c:v>0.856945158072166</c:v>
                </c:pt>
                <c:pt idx="465">
                  <c:v>0.856954120255972</c:v>
                </c:pt>
                <c:pt idx="466">
                  <c:v>0.862415116542246</c:v>
                </c:pt>
                <c:pt idx="467">
                  <c:v>0.875740565431607</c:v>
                </c:pt>
                <c:pt idx="468">
                  <c:v>0.874619527306676</c:v>
                </c:pt>
                <c:pt idx="469">
                  <c:v>0.871780993316087</c:v>
                </c:pt>
                <c:pt idx="470">
                  <c:v>0.881907949785064</c:v>
                </c:pt>
                <c:pt idx="471">
                  <c:v>0.898995232727906</c:v>
                </c:pt>
                <c:pt idx="472">
                  <c:v>0.904207763820019</c:v>
                </c:pt>
                <c:pt idx="473">
                  <c:v>0.894880571689437</c:v>
                </c:pt>
                <c:pt idx="474">
                  <c:v>0.882475266380468</c:v>
                </c:pt>
                <c:pt idx="475">
                  <c:v>0.885746960285062</c:v>
                </c:pt>
                <c:pt idx="476">
                  <c:v>0.89903945092087</c:v>
                </c:pt>
                <c:pt idx="477">
                  <c:v>0.901271250850346</c:v>
                </c:pt>
                <c:pt idx="478">
                  <c:v>0.884348314150032</c:v>
                </c:pt>
                <c:pt idx="479">
                  <c:v>0.886450653489532</c:v>
                </c:pt>
                <c:pt idx="480">
                  <c:v>0.891876911757986</c:v>
                </c:pt>
                <c:pt idx="481">
                  <c:v>0.898429367018822</c:v>
                </c:pt>
                <c:pt idx="482">
                  <c:v>0.885970844767303</c:v>
                </c:pt>
                <c:pt idx="483">
                  <c:v>0.88924899906092</c:v>
                </c:pt>
                <c:pt idx="484">
                  <c:v>0.877183752409679</c:v>
                </c:pt>
                <c:pt idx="485">
                  <c:v>0.872250136643806</c:v>
                </c:pt>
                <c:pt idx="486">
                  <c:v>0.866287682053895</c:v>
                </c:pt>
                <c:pt idx="487">
                  <c:v>0.848927445000838</c:v>
                </c:pt>
                <c:pt idx="488">
                  <c:v>0.85213271526761</c:v>
                </c:pt>
                <c:pt idx="489">
                  <c:v>0.840847023755737</c:v>
                </c:pt>
                <c:pt idx="490">
                  <c:v>0.850375887182155</c:v>
                </c:pt>
                <c:pt idx="491">
                  <c:v>0.811665028515108</c:v>
                </c:pt>
                <c:pt idx="492">
                  <c:v>0.848042172337495</c:v>
                </c:pt>
                <c:pt idx="493">
                  <c:v>0.856329168987623</c:v>
                </c:pt>
                <c:pt idx="494">
                  <c:v>0.846883579809549</c:v>
                </c:pt>
                <c:pt idx="495">
                  <c:v>0.818685259725232</c:v>
                </c:pt>
                <c:pt idx="496">
                  <c:v>0.822909966256108</c:v>
                </c:pt>
                <c:pt idx="497">
                  <c:v>0.834464187031247</c:v>
                </c:pt>
                <c:pt idx="498">
                  <c:v>0.844937248469071</c:v>
                </c:pt>
                <c:pt idx="499">
                  <c:v>0.842763432051584</c:v>
                </c:pt>
                <c:pt idx="500">
                  <c:v>0.852297488112137</c:v>
                </c:pt>
                <c:pt idx="501">
                  <c:v>0.861573314563565</c:v>
                </c:pt>
                <c:pt idx="502">
                  <c:v>0.81872416319225</c:v>
                </c:pt>
                <c:pt idx="503">
                  <c:v>0.759575018256648</c:v>
                </c:pt>
                <c:pt idx="504">
                  <c:v>0.713640774295062</c:v>
                </c:pt>
                <c:pt idx="505">
                  <c:v>0.717907791420309</c:v>
                </c:pt>
                <c:pt idx="506">
                  <c:v>0.653328743286643</c:v>
                </c:pt>
                <c:pt idx="507">
                  <c:v>0.667210023579132</c:v>
                </c:pt>
                <c:pt idx="508">
                  <c:v>0.73633741351727</c:v>
                </c:pt>
                <c:pt idx="509">
                  <c:v>0.764643231518553</c:v>
                </c:pt>
                <c:pt idx="510">
                  <c:v>0.765719180933475</c:v>
                </c:pt>
                <c:pt idx="511">
                  <c:v>0.794152860670627</c:v>
                </c:pt>
                <c:pt idx="512">
                  <c:v>0.751889593778493</c:v>
                </c:pt>
                <c:pt idx="513">
                  <c:v>0.779356173859359</c:v>
                </c:pt>
                <c:pt idx="514">
                  <c:v>0.773415648420427</c:v>
                </c:pt>
                <c:pt idx="515">
                  <c:v>0.767930937688258</c:v>
                </c:pt>
                <c:pt idx="516">
                  <c:v>0.741901548513448</c:v>
                </c:pt>
                <c:pt idx="517">
                  <c:v>0.778477970195924</c:v>
                </c:pt>
                <c:pt idx="518">
                  <c:v>0.775404391660209</c:v>
                </c:pt>
                <c:pt idx="519">
                  <c:v>0.780245167501517</c:v>
                </c:pt>
                <c:pt idx="520">
                  <c:v>0.778610798166746</c:v>
                </c:pt>
                <c:pt idx="521">
                  <c:v>0.813083041080512</c:v>
                </c:pt>
                <c:pt idx="522">
                  <c:v>0.81299128060031</c:v>
                </c:pt>
                <c:pt idx="523">
                  <c:v>0.821355159470902</c:v>
                </c:pt>
                <c:pt idx="524">
                  <c:v>0.808245711455001</c:v>
                </c:pt>
                <c:pt idx="525">
                  <c:v>0.826006543284898</c:v>
                </c:pt>
                <c:pt idx="526">
                  <c:v>0.857786574171787</c:v>
                </c:pt>
                <c:pt idx="527">
                  <c:v>0.867045645619367</c:v>
                </c:pt>
                <c:pt idx="528">
                  <c:v>0.883488730778832</c:v>
                </c:pt>
                <c:pt idx="529">
                  <c:v>0.870979626891909</c:v>
                </c:pt>
                <c:pt idx="530">
                  <c:v>0.879533615717358</c:v>
                </c:pt>
                <c:pt idx="531">
                  <c:v>0.869090235975789</c:v>
                </c:pt>
                <c:pt idx="532">
                  <c:v>0.853358594820345</c:v>
                </c:pt>
                <c:pt idx="533">
                  <c:v>0.865107730689832</c:v>
                </c:pt>
                <c:pt idx="534">
                  <c:v>0.837897126245607</c:v>
                </c:pt>
                <c:pt idx="535">
                  <c:v>0.858593014341539</c:v>
                </c:pt>
                <c:pt idx="536">
                  <c:v>0.856056772208199</c:v>
                </c:pt>
                <c:pt idx="537">
                  <c:v>0.857772442040125</c:v>
                </c:pt>
                <c:pt idx="538">
                  <c:v>0.855186135386769</c:v>
                </c:pt>
                <c:pt idx="539">
                  <c:v>0.878817923173268</c:v>
                </c:pt>
                <c:pt idx="540">
                  <c:v>0.874510028362353</c:v>
                </c:pt>
                <c:pt idx="541">
                  <c:v>0.861366867998257</c:v>
                </c:pt>
                <c:pt idx="542">
                  <c:v>0.855573591091435</c:v>
                </c:pt>
                <c:pt idx="543">
                  <c:v>0.839430985754861</c:v>
                </c:pt>
                <c:pt idx="544">
                  <c:v>0.843842715871372</c:v>
                </c:pt>
                <c:pt idx="545">
                  <c:v>0.864173509807178</c:v>
                </c:pt>
                <c:pt idx="546">
                  <c:v>0.874175269019781</c:v>
                </c:pt>
                <c:pt idx="547">
                  <c:v>0.869924955658</c:v>
                </c:pt>
                <c:pt idx="548">
                  <c:v>0.869588727247029</c:v>
                </c:pt>
                <c:pt idx="549">
                  <c:v>0.843223940725786</c:v>
                </c:pt>
                <c:pt idx="550">
                  <c:v>0.830587710327046</c:v>
                </c:pt>
                <c:pt idx="551">
                  <c:v>0.820443801799951</c:v>
                </c:pt>
                <c:pt idx="552">
                  <c:v>0.844112545694447</c:v>
                </c:pt>
                <c:pt idx="553">
                  <c:v>0.837535643904936</c:v>
                </c:pt>
                <c:pt idx="554">
                  <c:v>0.81928495251661</c:v>
                </c:pt>
                <c:pt idx="555">
                  <c:v>0.801363993725265</c:v>
                </c:pt>
                <c:pt idx="556">
                  <c:v>0.788216286819718</c:v>
                </c:pt>
                <c:pt idx="557">
                  <c:v>0.808286889622027</c:v>
                </c:pt>
                <c:pt idx="558">
                  <c:v>0.809875680645078</c:v>
                </c:pt>
                <c:pt idx="559">
                  <c:v>0.805337951694168</c:v>
                </c:pt>
                <c:pt idx="560">
                  <c:v>0.798842921179271</c:v>
                </c:pt>
                <c:pt idx="561">
                  <c:v>0.809652503722056</c:v>
                </c:pt>
                <c:pt idx="562">
                  <c:v>0.824854006081686</c:v>
                </c:pt>
                <c:pt idx="563">
                  <c:v>0.842669547255399</c:v>
                </c:pt>
                <c:pt idx="564">
                  <c:v>0.839533667299232</c:v>
                </c:pt>
                <c:pt idx="565">
                  <c:v>0.817289456271761</c:v>
                </c:pt>
                <c:pt idx="566">
                  <c:v>0.829662895761148</c:v>
                </c:pt>
                <c:pt idx="567">
                  <c:v>0.841755271964696</c:v>
                </c:pt>
                <c:pt idx="568">
                  <c:v>0.819826028565216</c:v>
                </c:pt>
                <c:pt idx="569">
                  <c:v>0.831916028008672</c:v>
                </c:pt>
                <c:pt idx="570">
                  <c:v>0.82124923013728</c:v>
                </c:pt>
                <c:pt idx="571">
                  <c:v>0.841233027123412</c:v>
                </c:pt>
                <c:pt idx="572">
                  <c:v>0.848610490640894</c:v>
                </c:pt>
                <c:pt idx="573">
                  <c:v>0.845781781814216</c:v>
                </c:pt>
                <c:pt idx="574">
                  <c:v>0.871882503635557</c:v>
                </c:pt>
                <c:pt idx="575">
                  <c:v>0.863057751482625</c:v>
                </c:pt>
                <c:pt idx="576">
                  <c:v>0.867697247903204</c:v>
                </c:pt>
                <c:pt idx="577">
                  <c:v>0.867747018212266</c:v>
                </c:pt>
                <c:pt idx="578">
                  <c:v>0.866570728536023</c:v>
                </c:pt>
                <c:pt idx="579">
                  <c:v>0.870314767274412</c:v>
                </c:pt>
                <c:pt idx="580">
                  <c:v>0.872186162987501</c:v>
                </c:pt>
                <c:pt idx="581">
                  <c:v>0.823321459714303</c:v>
                </c:pt>
                <c:pt idx="582">
                  <c:v>0.821584766393701</c:v>
                </c:pt>
                <c:pt idx="583">
                  <c:v>0.814825880160191</c:v>
                </c:pt>
                <c:pt idx="584">
                  <c:v>0.820396813665076</c:v>
                </c:pt>
                <c:pt idx="585">
                  <c:v>0.873642490751324</c:v>
                </c:pt>
                <c:pt idx="586">
                  <c:v>0.824549807500042</c:v>
                </c:pt>
                <c:pt idx="587">
                  <c:v>0.830547745258827</c:v>
                </c:pt>
                <c:pt idx="588">
                  <c:v>0.848974090909539</c:v>
                </c:pt>
                <c:pt idx="589">
                  <c:v>0.798632998288342</c:v>
                </c:pt>
                <c:pt idx="590">
                  <c:v>0.814043672283611</c:v>
                </c:pt>
                <c:pt idx="591">
                  <c:v>0.75611735149575</c:v>
                </c:pt>
                <c:pt idx="592">
                  <c:v>0.809089032751608</c:v>
                </c:pt>
                <c:pt idx="593">
                  <c:v>0.829093972303571</c:v>
                </c:pt>
                <c:pt idx="594">
                  <c:v>0.820408271218918</c:v>
                </c:pt>
                <c:pt idx="595">
                  <c:v>0.778571731957246</c:v>
                </c:pt>
                <c:pt idx="596">
                  <c:v>0.795551649768968</c:v>
                </c:pt>
                <c:pt idx="597">
                  <c:v>0.80370870676559</c:v>
                </c:pt>
                <c:pt idx="598">
                  <c:v>0.782587168556325</c:v>
                </c:pt>
                <c:pt idx="599">
                  <c:v>0.817666708548178</c:v>
                </c:pt>
                <c:pt idx="600">
                  <c:v>0.827746392660896</c:v>
                </c:pt>
                <c:pt idx="601">
                  <c:v>0.828694446692693</c:v>
                </c:pt>
                <c:pt idx="602">
                  <c:v>0.807461024589832</c:v>
                </c:pt>
                <c:pt idx="603">
                  <c:v>0.799416450619341</c:v>
                </c:pt>
                <c:pt idx="604">
                  <c:v>0.76783010496937</c:v>
                </c:pt>
                <c:pt idx="605">
                  <c:v>0.751157727178255</c:v>
                </c:pt>
                <c:pt idx="606">
                  <c:v>0.735680778261341</c:v>
                </c:pt>
                <c:pt idx="607">
                  <c:v>0.709352974525522</c:v>
                </c:pt>
                <c:pt idx="608">
                  <c:v>0.709960578143965</c:v>
                </c:pt>
                <c:pt idx="609">
                  <c:v>0.686561323834339</c:v>
                </c:pt>
                <c:pt idx="610">
                  <c:v>0.722125056822923</c:v>
                </c:pt>
                <c:pt idx="611">
                  <c:v>0.73075491342451</c:v>
                </c:pt>
                <c:pt idx="612">
                  <c:v>0.745422759148891</c:v>
                </c:pt>
                <c:pt idx="613">
                  <c:v>0.75092208113383</c:v>
                </c:pt>
                <c:pt idx="614">
                  <c:v>0.777860439214688</c:v>
                </c:pt>
                <c:pt idx="615">
                  <c:v>0.801271707247338</c:v>
                </c:pt>
                <c:pt idx="616">
                  <c:v>0.796022042486337</c:v>
                </c:pt>
                <c:pt idx="617">
                  <c:v>0.795472088651047</c:v>
                </c:pt>
                <c:pt idx="618">
                  <c:v>0.831439311188637</c:v>
                </c:pt>
                <c:pt idx="619">
                  <c:v>0.834341290130122</c:v>
                </c:pt>
                <c:pt idx="620">
                  <c:v>0.809049061106458</c:v>
                </c:pt>
                <c:pt idx="621">
                  <c:v>0.803401393669895</c:v>
                </c:pt>
                <c:pt idx="622">
                  <c:v>0.83353991979783</c:v>
                </c:pt>
                <c:pt idx="623">
                  <c:v>0.859659908368712</c:v>
                </c:pt>
                <c:pt idx="624">
                  <c:v>0.863206262835642</c:v>
                </c:pt>
                <c:pt idx="625">
                  <c:v>0.866227664862865</c:v>
                </c:pt>
                <c:pt idx="626">
                  <c:v>0.833120453643837</c:v>
                </c:pt>
                <c:pt idx="627">
                  <c:v>0.817578842334468</c:v>
                </c:pt>
                <c:pt idx="628">
                  <c:v>0.833103426298854</c:v>
                </c:pt>
                <c:pt idx="629">
                  <c:v>0.844704727400065</c:v>
                </c:pt>
                <c:pt idx="630">
                  <c:v>0.838207142965806</c:v>
                </c:pt>
                <c:pt idx="631">
                  <c:v>0.836025943919851</c:v>
                </c:pt>
                <c:pt idx="632">
                  <c:v>0.850918723677503</c:v>
                </c:pt>
                <c:pt idx="633">
                  <c:v>0.899416915422533</c:v>
                </c:pt>
                <c:pt idx="634">
                  <c:v>0.90106796601679</c:v>
                </c:pt>
                <c:pt idx="635">
                  <c:v>0.880154592792465</c:v>
                </c:pt>
                <c:pt idx="636">
                  <c:v>0.88628558520617</c:v>
                </c:pt>
                <c:pt idx="637">
                  <c:v>0.890598757833708</c:v>
                </c:pt>
                <c:pt idx="638">
                  <c:v>0.905583839681422</c:v>
                </c:pt>
                <c:pt idx="639">
                  <c:v>0.930582357876232</c:v>
                </c:pt>
                <c:pt idx="640">
                  <c:v>0.928004502061629</c:v>
                </c:pt>
                <c:pt idx="641">
                  <c:v>0.924464319923095</c:v>
                </c:pt>
                <c:pt idx="642">
                  <c:v>0.93194634093168</c:v>
                </c:pt>
                <c:pt idx="643">
                  <c:v>0.920427059297899</c:v>
                </c:pt>
                <c:pt idx="644">
                  <c:v>0.923222335489458</c:v>
                </c:pt>
                <c:pt idx="645">
                  <c:v>0.931505849417577</c:v>
                </c:pt>
                <c:pt idx="646">
                  <c:v>0.94125627658381</c:v>
                </c:pt>
                <c:pt idx="647">
                  <c:v>0.955518012031859</c:v>
                </c:pt>
                <c:pt idx="648">
                  <c:v>0.954010463473305</c:v>
                </c:pt>
                <c:pt idx="649">
                  <c:v>0.948140918494816</c:v>
                </c:pt>
                <c:pt idx="650">
                  <c:v>0.95179571150398</c:v>
                </c:pt>
                <c:pt idx="651">
                  <c:v>0.944124496285606</c:v>
                </c:pt>
                <c:pt idx="652">
                  <c:v>0.940315640837425</c:v>
                </c:pt>
                <c:pt idx="653">
                  <c:v>0.942104659344236</c:v>
                </c:pt>
                <c:pt idx="654">
                  <c:v>0.933203219873052</c:v>
                </c:pt>
                <c:pt idx="655">
                  <c:v>0.935254365836197</c:v>
                </c:pt>
                <c:pt idx="656">
                  <c:v>0.92978564065784</c:v>
                </c:pt>
                <c:pt idx="657">
                  <c:v>0.918532894113474</c:v>
                </c:pt>
                <c:pt idx="658">
                  <c:v>0.912121094479039</c:v>
                </c:pt>
                <c:pt idx="659">
                  <c:v>0.921036947664982</c:v>
                </c:pt>
                <c:pt idx="660">
                  <c:v>0.924445476915424</c:v>
                </c:pt>
                <c:pt idx="661">
                  <c:v>0.930185662033304</c:v>
                </c:pt>
                <c:pt idx="662">
                  <c:v>0.933392923486748</c:v>
                </c:pt>
                <c:pt idx="663">
                  <c:v>0.931730108621139</c:v>
                </c:pt>
                <c:pt idx="664">
                  <c:v>0.936306148922806</c:v>
                </c:pt>
                <c:pt idx="665">
                  <c:v>0.937505318719894</c:v>
                </c:pt>
                <c:pt idx="666">
                  <c:v>0.935179293357177</c:v>
                </c:pt>
                <c:pt idx="667">
                  <c:v>0.940953118222858</c:v>
                </c:pt>
                <c:pt idx="668">
                  <c:v>0.93781125532487</c:v>
                </c:pt>
                <c:pt idx="669">
                  <c:v>0.933943929947043</c:v>
                </c:pt>
                <c:pt idx="670">
                  <c:v>0.942068796388927</c:v>
                </c:pt>
                <c:pt idx="671">
                  <c:v>0.951955041360097</c:v>
                </c:pt>
                <c:pt idx="672">
                  <c:v>0.954063144491837</c:v>
                </c:pt>
                <c:pt idx="673">
                  <c:v>0.942181704571136</c:v>
                </c:pt>
                <c:pt idx="674">
                  <c:v>0.953140502852227</c:v>
                </c:pt>
                <c:pt idx="675">
                  <c:v>0.960242202598811</c:v>
                </c:pt>
                <c:pt idx="676">
                  <c:v>0.95928711747567</c:v>
                </c:pt>
                <c:pt idx="677">
                  <c:v>0.949330070204065</c:v>
                </c:pt>
                <c:pt idx="678">
                  <c:v>0.955163893540911</c:v>
                </c:pt>
                <c:pt idx="679">
                  <c:v>0.960286756229386</c:v>
                </c:pt>
                <c:pt idx="680">
                  <c:v>0.968271671216961</c:v>
                </c:pt>
                <c:pt idx="681">
                  <c:v>0.97012062443629</c:v>
                </c:pt>
                <c:pt idx="682">
                  <c:v>0.976072225783221</c:v>
                </c:pt>
                <c:pt idx="683">
                  <c:v>0.973379390087537</c:v>
                </c:pt>
                <c:pt idx="684">
                  <c:v>0.973162639442733</c:v>
                </c:pt>
                <c:pt idx="685">
                  <c:v>0.971394136745469</c:v>
                </c:pt>
                <c:pt idx="686">
                  <c:v>0.972367304879338</c:v>
                </c:pt>
                <c:pt idx="687">
                  <c:v>0.972661521715707</c:v>
                </c:pt>
                <c:pt idx="688">
                  <c:v>0.977047993553422</c:v>
                </c:pt>
                <c:pt idx="689">
                  <c:v>0.982158105382888</c:v>
                </c:pt>
                <c:pt idx="690">
                  <c:v>0.98328379305261</c:v>
                </c:pt>
                <c:pt idx="691">
                  <c:v>0.983395772095352</c:v>
                </c:pt>
                <c:pt idx="692">
                  <c:v>0.980007619175041</c:v>
                </c:pt>
                <c:pt idx="693">
                  <c:v>0.98254382699219</c:v>
                </c:pt>
                <c:pt idx="694">
                  <c:v>0.988694152759917</c:v>
                </c:pt>
                <c:pt idx="695">
                  <c:v>0.988051397173497</c:v>
                </c:pt>
                <c:pt idx="696">
                  <c:v>0.99056331138622</c:v>
                </c:pt>
                <c:pt idx="697">
                  <c:v>0.982488273615956</c:v>
                </c:pt>
                <c:pt idx="698">
                  <c:v>0.985442302689044</c:v>
                </c:pt>
                <c:pt idx="699">
                  <c:v>0.985372573409636</c:v>
                </c:pt>
                <c:pt idx="700">
                  <c:v>0.984968537629819</c:v>
                </c:pt>
                <c:pt idx="701">
                  <c:v>0.983952657104389</c:v>
                </c:pt>
                <c:pt idx="702">
                  <c:v>0.982538402445881</c:v>
                </c:pt>
                <c:pt idx="703">
                  <c:v>0.981368100241929</c:v>
                </c:pt>
                <c:pt idx="704">
                  <c:v>0.983263909587121</c:v>
                </c:pt>
                <c:pt idx="705">
                  <c:v>0.978796613388091</c:v>
                </c:pt>
                <c:pt idx="706">
                  <c:v>0.981503669218356</c:v>
                </c:pt>
                <c:pt idx="707">
                  <c:v>0.978371938510172</c:v>
                </c:pt>
                <c:pt idx="708">
                  <c:v>0.978429631757688</c:v>
                </c:pt>
                <c:pt idx="709">
                  <c:v>0.978278465405777</c:v>
                </c:pt>
                <c:pt idx="710">
                  <c:v>0.976663469512521</c:v>
                </c:pt>
                <c:pt idx="711">
                  <c:v>0.974506002232076</c:v>
                </c:pt>
                <c:pt idx="712">
                  <c:v>0.974809232741924</c:v>
                </c:pt>
                <c:pt idx="713">
                  <c:v>0.974710409112739</c:v>
                </c:pt>
                <c:pt idx="714">
                  <c:v>0.969584632950254</c:v>
                </c:pt>
                <c:pt idx="715">
                  <c:v>0.972560447575308</c:v>
                </c:pt>
                <c:pt idx="716">
                  <c:v>0.973449162931327</c:v>
                </c:pt>
                <c:pt idx="717">
                  <c:v>0.982295003912708</c:v>
                </c:pt>
                <c:pt idx="718">
                  <c:v>0.982358078328717</c:v>
                </c:pt>
                <c:pt idx="719">
                  <c:v>0.984586805477462</c:v>
                </c:pt>
                <c:pt idx="720">
                  <c:v>0.982022466118194</c:v>
                </c:pt>
                <c:pt idx="721">
                  <c:v>0.982740466847037</c:v>
                </c:pt>
                <c:pt idx="722">
                  <c:v>0.980769641666174</c:v>
                </c:pt>
                <c:pt idx="723">
                  <c:v>0.980336749602183</c:v>
                </c:pt>
                <c:pt idx="724">
                  <c:v>0.979407420883364</c:v>
                </c:pt>
                <c:pt idx="725">
                  <c:v>0.979299106274599</c:v>
                </c:pt>
                <c:pt idx="726">
                  <c:v>0.974849356794085</c:v>
                </c:pt>
                <c:pt idx="727">
                  <c:v>0.969965758523873</c:v>
                </c:pt>
                <c:pt idx="728">
                  <c:v>0.974203218061712</c:v>
                </c:pt>
                <c:pt idx="729">
                  <c:v>0.975533640680374</c:v>
                </c:pt>
                <c:pt idx="730">
                  <c:v>0.976512239068434</c:v>
                </c:pt>
                <c:pt idx="731">
                  <c:v>0.976203967303193</c:v>
                </c:pt>
                <c:pt idx="732">
                  <c:v>0.970598651359579</c:v>
                </c:pt>
                <c:pt idx="733">
                  <c:v>0.972179998791963</c:v>
                </c:pt>
                <c:pt idx="734">
                  <c:v>0.975038532935201</c:v>
                </c:pt>
                <c:pt idx="735">
                  <c:v>0.966657773425815</c:v>
                </c:pt>
                <c:pt idx="736">
                  <c:v>0.960466178227566</c:v>
                </c:pt>
                <c:pt idx="737">
                  <c:v>0.968523963478462</c:v>
                </c:pt>
                <c:pt idx="738">
                  <c:v>0.969844981759379</c:v>
                </c:pt>
                <c:pt idx="739">
                  <c:v>0.976134542430587</c:v>
                </c:pt>
                <c:pt idx="740">
                  <c:v>0.977381018818928</c:v>
                </c:pt>
                <c:pt idx="741">
                  <c:v>0.977137822485301</c:v>
                </c:pt>
                <c:pt idx="742">
                  <c:v>0.978234810659046</c:v>
                </c:pt>
                <c:pt idx="743">
                  <c:v>0.98128626767068</c:v>
                </c:pt>
                <c:pt idx="744">
                  <c:v>0.976442844578667</c:v>
                </c:pt>
                <c:pt idx="745">
                  <c:v>0.977432487989969</c:v>
                </c:pt>
                <c:pt idx="746">
                  <c:v>0.977813544793</c:v>
                </c:pt>
                <c:pt idx="747">
                  <c:v>0.97953031805392</c:v>
                </c:pt>
                <c:pt idx="748">
                  <c:v>0.980224768876914</c:v>
                </c:pt>
                <c:pt idx="749">
                  <c:v>0.983981469649468</c:v>
                </c:pt>
                <c:pt idx="750">
                  <c:v>0.986866581204217</c:v>
                </c:pt>
                <c:pt idx="751">
                  <c:v>0.985395327343304</c:v>
                </c:pt>
                <c:pt idx="752">
                  <c:v>0.983945047887069</c:v>
                </c:pt>
                <c:pt idx="753">
                  <c:v>0.979343163699431</c:v>
                </c:pt>
                <c:pt idx="754">
                  <c:v>0.979087330853516</c:v>
                </c:pt>
                <c:pt idx="755">
                  <c:v>0.981538297972459</c:v>
                </c:pt>
                <c:pt idx="756">
                  <c:v>0.983206630833181</c:v>
                </c:pt>
                <c:pt idx="757">
                  <c:v>0.983711487840522</c:v>
                </c:pt>
                <c:pt idx="758">
                  <c:v>0.985065942257042</c:v>
                </c:pt>
                <c:pt idx="759">
                  <c:v>0.986124428856202</c:v>
                </c:pt>
                <c:pt idx="760">
                  <c:v>0.982535996487207</c:v>
                </c:pt>
                <c:pt idx="761">
                  <c:v>0.982129535218497</c:v>
                </c:pt>
                <c:pt idx="762">
                  <c:v>0.983472731678896</c:v>
                </c:pt>
                <c:pt idx="763">
                  <c:v>0.985487197857319</c:v>
                </c:pt>
                <c:pt idx="764">
                  <c:v>0.987152757868449</c:v>
                </c:pt>
                <c:pt idx="765">
                  <c:v>0.988901291690217</c:v>
                </c:pt>
                <c:pt idx="766">
                  <c:v>0.988901582948888</c:v>
                </c:pt>
                <c:pt idx="767">
                  <c:v>0.989633168726872</c:v>
                </c:pt>
                <c:pt idx="768">
                  <c:v>0.988659731291556</c:v>
                </c:pt>
                <c:pt idx="769">
                  <c:v>0.987487822596575</c:v>
                </c:pt>
                <c:pt idx="770">
                  <c:v>0.986436929944651</c:v>
                </c:pt>
                <c:pt idx="771">
                  <c:v>0.985735376309121</c:v>
                </c:pt>
                <c:pt idx="772">
                  <c:v>0.984397581382375</c:v>
                </c:pt>
                <c:pt idx="773">
                  <c:v>0.985108597638251</c:v>
                </c:pt>
                <c:pt idx="774">
                  <c:v>0.986646436413851</c:v>
                </c:pt>
                <c:pt idx="775">
                  <c:v>0.985263321538774</c:v>
                </c:pt>
                <c:pt idx="776">
                  <c:v>0.984972881478481</c:v>
                </c:pt>
                <c:pt idx="777">
                  <c:v>0.985933144445565</c:v>
                </c:pt>
                <c:pt idx="778">
                  <c:v>0.986507508352804</c:v>
                </c:pt>
                <c:pt idx="779">
                  <c:v>0.987108190136147</c:v>
                </c:pt>
                <c:pt idx="780">
                  <c:v>0.983620759331194</c:v>
                </c:pt>
                <c:pt idx="781">
                  <c:v>0.980034691817104</c:v>
                </c:pt>
                <c:pt idx="782">
                  <c:v>0.981447844833326</c:v>
                </c:pt>
                <c:pt idx="783">
                  <c:v>0.984719901728443</c:v>
                </c:pt>
                <c:pt idx="784">
                  <c:v>0.986456027001812</c:v>
                </c:pt>
                <c:pt idx="785">
                  <c:v>0.985062001726532</c:v>
                </c:pt>
                <c:pt idx="786">
                  <c:v>0.982824433517369</c:v>
                </c:pt>
                <c:pt idx="787">
                  <c:v>0.977777451527214</c:v>
                </c:pt>
                <c:pt idx="788">
                  <c:v>0.978261277467548</c:v>
                </c:pt>
                <c:pt idx="789">
                  <c:v>0.976598211345692</c:v>
                </c:pt>
                <c:pt idx="790">
                  <c:v>0.973068611566179</c:v>
                </c:pt>
                <c:pt idx="791">
                  <c:v>0.969859638241645</c:v>
                </c:pt>
                <c:pt idx="792">
                  <c:v>0.973593970603887</c:v>
                </c:pt>
                <c:pt idx="793">
                  <c:v>0.972898536693874</c:v>
                </c:pt>
                <c:pt idx="794">
                  <c:v>0.978101140379543</c:v>
                </c:pt>
                <c:pt idx="795">
                  <c:v>0.981874770365291</c:v>
                </c:pt>
                <c:pt idx="796">
                  <c:v>0.983526244881885</c:v>
                </c:pt>
                <c:pt idx="797">
                  <c:v>0.984280762225343</c:v>
                </c:pt>
                <c:pt idx="798">
                  <c:v>0.984581311026779</c:v>
                </c:pt>
                <c:pt idx="799">
                  <c:v>0.981025651413018</c:v>
                </c:pt>
                <c:pt idx="800">
                  <c:v>0.978335698152558</c:v>
                </c:pt>
                <c:pt idx="801">
                  <c:v>0.983647127758352</c:v>
                </c:pt>
                <c:pt idx="802">
                  <c:v>0.985049111942099</c:v>
                </c:pt>
                <c:pt idx="803">
                  <c:v>0.984748328968899</c:v>
                </c:pt>
                <c:pt idx="804">
                  <c:v>0.985233924551278</c:v>
                </c:pt>
                <c:pt idx="805">
                  <c:v>0.985934886539939</c:v>
                </c:pt>
                <c:pt idx="806">
                  <c:v>0.985993991435019</c:v>
                </c:pt>
                <c:pt idx="807">
                  <c:v>0.988180530260105</c:v>
                </c:pt>
                <c:pt idx="808">
                  <c:v>0.989488536705495</c:v>
                </c:pt>
                <c:pt idx="809">
                  <c:v>0.98759748930809</c:v>
                </c:pt>
                <c:pt idx="810">
                  <c:v>0.987837961657227</c:v>
                </c:pt>
                <c:pt idx="811">
                  <c:v>0.988153746366687</c:v>
                </c:pt>
                <c:pt idx="812">
                  <c:v>0.987327630640004</c:v>
                </c:pt>
                <c:pt idx="813">
                  <c:v>0.986364729613978</c:v>
                </c:pt>
                <c:pt idx="814">
                  <c:v>0.986821530459897</c:v>
                </c:pt>
                <c:pt idx="815">
                  <c:v>0.984839214115523</c:v>
                </c:pt>
                <c:pt idx="816">
                  <c:v>0.984016252311731</c:v>
                </c:pt>
                <c:pt idx="817">
                  <c:v>0.985290595975573</c:v>
                </c:pt>
                <c:pt idx="818">
                  <c:v>0.986427328595558</c:v>
                </c:pt>
                <c:pt idx="819">
                  <c:v>0.985678875630934</c:v>
                </c:pt>
                <c:pt idx="820">
                  <c:v>0.986620236265149</c:v>
                </c:pt>
                <c:pt idx="821">
                  <c:v>0.987686781422092</c:v>
                </c:pt>
                <c:pt idx="822">
                  <c:v>0.989046984150802</c:v>
                </c:pt>
                <c:pt idx="823">
                  <c:v>0.987982439925671</c:v>
                </c:pt>
                <c:pt idx="824">
                  <c:v>0.987955706117782</c:v>
                </c:pt>
                <c:pt idx="825">
                  <c:v>0.990070564942531</c:v>
                </c:pt>
                <c:pt idx="826">
                  <c:v>0.991498129131924</c:v>
                </c:pt>
                <c:pt idx="827">
                  <c:v>0.991823448326816</c:v>
                </c:pt>
                <c:pt idx="828">
                  <c:v>0.992636368860285</c:v>
                </c:pt>
                <c:pt idx="829">
                  <c:v>0.990291439788862</c:v>
                </c:pt>
                <c:pt idx="830">
                  <c:v>0.992213299181039</c:v>
                </c:pt>
                <c:pt idx="831">
                  <c:v>0.991317673445728</c:v>
                </c:pt>
                <c:pt idx="832">
                  <c:v>0.990019645872249</c:v>
                </c:pt>
                <c:pt idx="833">
                  <c:v>0.990827922990936</c:v>
                </c:pt>
                <c:pt idx="834">
                  <c:v>0.987591953029496</c:v>
                </c:pt>
                <c:pt idx="835">
                  <c:v>0.985575157833146</c:v>
                </c:pt>
                <c:pt idx="836">
                  <c:v>0.985508164506008</c:v>
                </c:pt>
                <c:pt idx="837">
                  <c:v>0.988727682540268</c:v>
                </c:pt>
                <c:pt idx="838">
                  <c:v>0.99249978510236</c:v>
                </c:pt>
                <c:pt idx="839">
                  <c:v>0.992927746943386</c:v>
                </c:pt>
                <c:pt idx="840">
                  <c:v>0.993892291673732</c:v>
                </c:pt>
                <c:pt idx="841">
                  <c:v>0.994644920063228</c:v>
                </c:pt>
                <c:pt idx="842">
                  <c:v>0.994213175365411</c:v>
                </c:pt>
                <c:pt idx="843">
                  <c:v>0.994572314663689</c:v>
                </c:pt>
                <c:pt idx="844">
                  <c:v>0.99540436481487</c:v>
                </c:pt>
                <c:pt idx="845">
                  <c:v>0.994579988059122</c:v>
                </c:pt>
                <c:pt idx="846">
                  <c:v>0.992281073702547</c:v>
                </c:pt>
                <c:pt idx="847">
                  <c:v>0.993136246407353</c:v>
                </c:pt>
                <c:pt idx="848">
                  <c:v>0.99213614137843</c:v>
                </c:pt>
                <c:pt idx="849">
                  <c:v>0.990487346348385</c:v>
                </c:pt>
                <c:pt idx="850">
                  <c:v>0.989081368710787</c:v>
                </c:pt>
                <c:pt idx="851">
                  <c:v>0.9883204596919</c:v>
                </c:pt>
                <c:pt idx="852">
                  <c:v>0.985400014552282</c:v>
                </c:pt>
                <c:pt idx="853">
                  <c:v>0.985350214707796</c:v>
                </c:pt>
                <c:pt idx="854">
                  <c:v>0.983879436660868</c:v>
                </c:pt>
                <c:pt idx="855">
                  <c:v>0.98264858118954</c:v>
                </c:pt>
                <c:pt idx="856">
                  <c:v>0.982327237001042</c:v>
                </c:pt>
                <c:pt idx="857">
                  <c:v>0.982173710508964</c:v>
                </c:pt>
                <c:pt idx="858">
                  <c:v>0.981088224716102</c:v>
                </c:pt>
                <c:pt idx="859">
                  <c:v>0.978843100171271</c:v>
                </c:pt>
                <c:pt idx="860">
                  <c:v>0.98617354384037</c:v>
                </c:pt>
                <c:pt idx="861">
                  <c:v>0.985959657446508</c:v>
                </c:pt>
                <c:pt idx="862">
                  <c:v>0.988554411166407</c:v>
                </c:pt>
                <c:pt idx="863">
                  <c:v>0.991012899664376</c:v>
                </c:pt>
                <c:pt idx="864">
                  <c:v>0.991655332623621</c:v>
                </c:pt>
                <c:pt idx="865">
                  <c:v>0.992462716523785</c:v>
                </c:pt>
                <c:pt idx="866">
                  <c:v>0.992904267781377</c:v>
                </c:pt>
                <c:pt idx="867">
                  <c:v>0.992532108956503</c:v>
                </c:pt>
                <c:pt idx="868">
                  <c:v>0.991638624970328</c:v>
                </c:pt>
                <c:pt idx="869">
                  <c:v>0.991226195886469</c:v>
                </c:pt>
                <c:pt idx="870">
                  <c:v>0.990024312029815</c:v>
                </c:pt>
                <c:pt idx="871">
                  <c:v>0.989181643486318</c:v>
                </c:pt>
                <c:pt idx="872">
                  <c:v>0.989951900635188</c:v>
                </c:pt>
                <c:pt idx="873">
                  <c:v>0.991101128873196</c:v>
                </c:pt>
                <c:pt idx="874">
                  <c:v>0.986587676064848</c:v>
                </c:pt>
                <c:pt idx="875">
                  <c:v>0.982990525817233</c:v>
                </c:pt>
                <c:pt idx="876">
                  <c:v>0.975870860634496</c:v>
                </c:pt>
                <c:pt idx="877">
                  <c:v>0.982097315421263</c:v>
                </c:pt>
                <c:pt idx="878">
                  <c:v>0.976421521671128</c:v>
                </c:pt>
                <c:pt idx="879">
                  <c:v>0.977532588168377</c:v>
                </c:pt>
                <c:pt idx="880">
                  <c:v>0.975792390304157</c:v>
                </c:pt>
                <c:pt idx="881">
                  <c:v>0.965342776461954</c:v>
                </c:pt>
                <c:pt idx="882">
                  <c:v>0.968164222788205</c:v>
                </c:pt>
                <c:pt idx="883">
                  <c:v>0.972846211996566</c:v>
                </c:pt>
                <c:pt idx="884">
                  <c:v>0.973533758292814</c:v>
                </c:pt>
                <c:pt idx="885">
                  <c:v>0.968600564694075</c:v>
                </c:pt>
                <c:pt idx="886">
                  <c:v>0.968670440473488</c:v>
                </c:pt>
                <c:pt idx="887">
                  <c:v>0.975323127148208</c:v>
                </c:pt>
                <c:pt idx="888">
                  <c:v>0.980746752081325</c:v>
                </c:pt>
                <c:pt idx="889">
                  <c:v>0.979247150356474</c:v>
                </c:pt>
                <c:pt idx="890">
                  <c:v>0.97806194497682</c:v>
                </c:pt>
                <c:pt idx="891">
                  <c:v>0.983441005606412</c:v>
                </c:pt>
                <c:pt idx="892">
                  <c:v>0.983389642037417</c:v>
                </c:pt>
                <c:pt idx="893">
                  <c:v>0.984756391286934</c:v>
                </c:pt>
                <c:pt idx="894">
                  <c:v>0.982184023385388</c:v>
                </c:pt>
                <c:pt idx="895">
                  <c:v>0.985224969479955</c:v>
                </c:pt>
                <c:pt idx="896">
                  <c:v>0.986076627595306</c:v>
                </c:pt>
                <c:pt idx="897">
                  <c:v>0.98460504148167</c:v>
                </c:pt>
                <c:pt idx="898">
                  <c:v>0.988071012856613</c:v>
                </c:pt>
                <c:pt idx="899">
                  <c:v>0.99010932345172</c:v>
                </c:pt>
                <c:pt idx="900">
                  <c:v>0.993801527349322</c:v>
                </c:pt>
                <c:pt idx="901">
                  <c:v>0.990622832805207</c:v>
                </c:pt>
                <c:pt idx="902">
                  <c:v>0.989474282037753</c:v>
                </c:pt>
                <c:pt idx="903">
                  <c:v>0.990872938177626</c:v>
                </c:pt>
                <c:pt idx="904">
                  <c:v>0.988876139207632</c:v>
                </c:pt>
                <c:pt idx="905">
                  <c:v>0.993620737405606</c:v>
                </c:pt>
                <c:pt idx="906">
                  <c:v>0.992134833245946</c:v>
                </c:pt>
                <c:pt idx="907">
                  <c:v>0.993240892485936</c:v>
                </c:pt>
                <c:pt idx="908">
                  <c:v>0.992851477838769</c:v>
                </c:pt>
                <c:pt idx="909">
                  <c:v>0.991319496558022</c:v>
                </c:pt>
                <c:pt idx="910">
                  <c:v>0.986379923289433</c:v>
                </c:pt>
                <c:pt idx="911">
                  <c:v>0.989566574984686</c:v>
                </c:pt>
                <c:pt idx="912">
                  <c:v>0.985400232692177</c:v>
                </c:pt>
                <c:pt idx="913">
                  <c:v>0.98863992899339</c:v>
                </c:pt>
                <c:pt idx="914">
                  <c:v>0.98176394112201</c:v>
                </c:pt>
                <c:pt idx="915">
                  <c:v>0.968282446310553</c:v>
                </c:pt>
                <c:pt idx="916">
                  <c:v>0.974043544669751</c:v>
                </c:pt>
                <c:pt idx="917">
                  <c:v>0.989751611577945</c:v>
                </c:pt>
                <c:pt idx="918">
                  <c:v>0.990299613429862</c:v>
                </c:pt>
                <c:pt idx="919">
                  <c:v>0.984393600646952</c:v>
                </c:pt>
                <c:pt idx="920">
                  <c:v>0.990010975311492</c:v>
                </c:pt>
                <c:pt idx="921">
                  <c:v>0.995985101394895</c:v>
                </c:pt>
                <c:pt idx="922">
                  <c:v>0.993896196025506</c:v>
                </c:pt>
                <c:pt idx="923">
                  <c:v>0.992200332164255</c:v>
                </c:pt>
                <c:pt idx="924">
                  <c:v>0.995200662603875</c:v>
                </c:pt>
                <c:pt idx="925">
                  <c:v>0.99480289488911</c:v>
                </c:pt>
                <c:pt idx="926">
                  <c:v>0.994526919831159</c:v>
                </c:pt>
                <c:pt idx="927">
                  <c:v>0.994960963634994</c:v>
                </c:pt>
                <c:pt idx="928">
                  <c:v>0.994447582465243</c:v>
                </c:pt>
                <c:pt idx="929">
                  <c:v>0.99325655801074</c:v>
                </c:pt>
                <c:pt idx="930">
                  <c:v>0.992529530428183</c:v>
                </c:pt>
                <c:pt idx="931">
                  <c:v>0.991629336434423</c:v>
                </c:pt>
                <c:pt idx="932">
                  <c:v>0.991692405619958</c:v>
                </c:pt>
                <c:pt idx="933">
                  <c:v>0.992252215141853</c:v>
                </c:pt>
                <c:pt idx="934">
                  <c:v>0.991047134053813</c:v>
                </c:pt>
                <c:pt idx="935">
                  <c:v>0.991277720490793</c:v>
                </c:pt>
                <c:pt idx="936">
                  <c:v>0.995215275142841</c:v>
                </c:pt>
                <c:pt idx="937">
                  <c:v>0.994809913915982</c:v>
                </c:pt>
                <c:pt idx="938">
                  <c:v>0.996741739991407</c:v>
                </c:pt>
                <c:pt idx="939">
                  <c:v>0.996761588797979</c:v>
                </c:pt>
                <c:pt idx="940">
                  <c:v>0.991046174764818</c:v>
                </c:pt>
                <c:pt idx="941">
                  <c:v>0.992520973859962</c:v>
                </c:pt>
                <c:pt idx="942">
                  <c:v>0.9924180704329</c:v>
                </c:pt>
                <c:pt idx="943">
                  <c:v>0.994159990950827</c:v>
                </c:pt>
                <c:pt idx="944">
                  <c:v>0.988165769325038</c:v>
                </c:pt>
                <c:pt idx="945">
                  <c:v>0.986472136596875</c:v>
                </c:pt>
                <c:pt idx="946">
                  <c:v>0.990507346608349</c:v>
                </c:pt>
                <c:pt idx="947">
                  <c:v>0.989452429004532</c:v>
                </c:pt>
                <c:pt idx="948">
                  <c:v>0.989086072424017</c:v>
                </c:pt>
                <c:pt idx="949">
                  <c:v>0.982477925037558</c:v>
                </c:pt>
                <c:pt idx="950">
                  <c:v>0.976132655140719</c:v>
                </c:pt>
                <c:pt idx="951">
                  <c:v>0.977768671335154</c:v>
                </c:pt>
                <c:pt idx="952">
                  <c:v>0.966209887710748</c:v>
                </c:pt>
                <c:pt idx="953">
                  <c:v>0.964199411517568</c:v>
                </c:pt>
                <c:pt idx="954">
                  <c:v>0.984244333476569</c:v>
                </c:pt>
                <c:pt idx="955">
                  <c:v>0.969859322751893</c:v>
                </c:pt>
                <c:pt idx="956">
                  <c:v>0.968999882697264</c:v>
                </c:pt>
                <c:pt idx="957">
                  <c:v>0.942209155829525</c:v>
                </c:pt>
                <c:pt idx="958">
                  <c:v>0.929408201076658</c:v>
                </c:pt>
                <c:pt idx="959">
                  <c:v>0.929901145717831</c:v>
                </c:pt>
                <c:pt idx="960">
                  <c:v>0.944162126854639</c:v>
                </c:pt>
                <c:pt idx="961">
                  <c:v>0.938556406420626</c:v>
                </c:pt>
                <c:pt idx="962">
                  <c:v>0.931168245659323</c:v>
                </c:pt>
                <c:pt idx="963">
                  <c:v>0.927576086838337</c:v>
                </c:pt>
                <c:pt idx="964">
                  <c:v>0.927557202291981</c:v>
                </c:pt>
                <c:pt idx="965">
                  <c:v>0.936008294940321</c:v>
                </c:pt>
                <c:pt idx="966">
                  <c:v>0.936248371716245</c:v>
                </c:pt>
                <c:pt idx="967">
                  <c:v>0.933658589340711</c:v>
                </c:pt>
                <c:pt idx="968">
                  <c:v>0.92120797644583</c:v>
                </c:pt>
                <c:pt idx="969">
                  <c:v>0.909450417932495</c:v>
                </c:pt>
                <c:pt idx="970">
                  <c:v>0.919744789198202</c:v>
                </c:pt>
                <c:pt idx="971">
                  <c:v>0.933316032879652</c:v>
                </c:pt>
                <c:pt idx="972">
                  <c:v>0.930442596850336</c:v>
                </c:pt>
                <c:pt idx="973">
                  <c:v>0.938591308866914</c:v>
                </c:pt>
                <c:pt idx="974">
                  <c:v>0.944438148341618</c:v>
                </c:pt>
                <c:pt idx="975">
                  <c:v>0.941985462662949</c:v>
                </c:pt>
                <c:pt idx="976">
                  <c:v>0.932645399737735</c:v>
                </c:pt>
                <c:pt idx="977">
                  <c:v>0.956062083721508</c:v>
                </c:pt>
                <c:pt idx="978">
                  <c:v>0.951984041380651</c:v>
                </c:pt>
                <c:pt idx="979">
                  <c:v>0.953052234109746</c:v>
                </c:pt>
                <c:pt idx="980">
                  <c:v>0.956092279757861</c:v>
                </c:pt>
                <c:pt idx="981">
                  <c:v>0.969165231482034</c:v>
                </c:pt>
                <c:pt idx="982">
                  <c:v>0.971329252971641</c:v>
                </c:pt>
                <c:pt idx="983">
                  <c:v>0.976051439232308</c:v>
                </c:pt>
                <c:pt idx="984">
                  <c:v>0.980403957648399</c:v>
                </c:pt>
                <c:pt idx="985">
                  <c:v>0.977186116933927</c:v>
                </c:pt>
                <c:pt idx="986">
                  <c:v>0.981686068087855</c:v>
                </c:pt>
                <c:pt idx="987">
                  <c:v>0.964550247483292</c:v>
                </c:pt>
                <c:pt idx="988">
                  <c:v>0.966304857890488</c:v>
                </c:pt>
                <c:pt idx="989">
                  <c:v>0.973888854192892</c:v>
                </c:pt>
                <c:pt idx="990">
                  <c:v>0.984478425193822</c:v>
                </c:pt>
                <c:pt idx="991">
                  <c:v>0.983643876864889</c:v>
                </c:pt>
                <c:pt idx="992">
                  <c:v>0.987511980927463</c:v>
                </c:pt>
                <c:pt idx="993">
                  <c:v>0.984714007724331</c:v>
                </c:pt>
                <c:pt idx="994">
                  <c:v>0.986061174119993</c:v>
                </c:pt>
                <c:pt idx="995">
                  <c:v>0.983565050386646</c:v>
                </c:pt>
                <c:pt idx="996">
                  <c:v>0.985328776350085</c:v>
                </c:pt>
                <c:pt idx="997">
                  <c:v>0.982626675640285</c:v>
                </c:pt>
                <c:pt idx="998">
                  <c:v>0.989281518920065</c:v>
                </c:pt>
                <c:pt idx="999">
                  <c:v>0.989618348210809</c:v>
                </c:pt>
                <c:pt idx="1000">
                  <c:v>0.988413758381583</c:v>
                </c:pt>
                <c:pt idx="1001">
                  <c:v>0.982906596338295</c:v>
                </c:pt>
                <c:pt idx="1002">
                  <c:v>0.982245298298376</c:v>
                </c:pt>
                <c:pt idx="1003">
                  <c:v>0.97931174736585</c:v>
                </c:pt>
                <c:pt idx="1004">
                  <c:v>0.981140344232577</c:v>
                </c:pt>
                <c:pt idx="1005">
                  <c:v>0.984565177455948</c:v>
                </c:pt>
                <c:pt idx="1006">
                  <c:v>0.983957056949199</c:v>
                </c:pt>
                <c:pt idx="1007">
                  <c:v>0.966818572216373</c:v>
                </c:pt>
                <c:pt idx="1008">
                  <c:v>0.969320918936596</c:v>
                </c:pt>
                <c:pt idx="1009">
                  <c:v>0.975935928685325</c:v>
                </c:pt>
                <c:pt idx="1010">
                  <c:v>0.979344824225806</c:v>
                </c:pt>
                <c:pt idx="1011">
                  <c:v>0.97790804895506</c:v>
                </c:pt>
                <c:pt idx="1012">
                  <c:v>0.972160239428241</c:v>
                </c:pt>
                <c:pt idx="1013">
                  <c:v>0.974350445849199</c:v>
                </c:pt>
                <c:pt idx="1014">
                  <c:v>0.978806426700978</c:v>
                </c:pt>
                <c:pt idx="1015">
                  <c:v>0.98192063574212</c:v>
                </c:pt>
                <c:pt idx="1016">
                  <c:v>0.978834147809923</c:v>
                </c:pt>
                <c:pt idx="1017">
                  <c:v>0.983461364444476</c:v>
                </c:pt>
                <c:pt idx="1018">
                  <c:v>0.979864095728243</c:v>
                </c:pt>
                <c:pt idx="1019">
                  <c:v>0.988304147189289</c:v>
                </c:pt>
                <c:pt idx="1020">
                  <c:v>0.985113045913499</c:v>
                </c:pt>
                <c:pt idx="1021">
                  <c:v>0.985785509374695</c:v>
                </c:pt>
                <c:pt idx="1022">
                  <c:v>0.984330411374326</c:v>
                </c:pt>
                <c:pt idx="1023">
                  <c:v>0.993120827092777</c:v>
                </c:pt>
                <c:pt idx="1024">
                  <c:v>0.994869501470486</c:v>
                </c:pt>
                <c:pt idx="1025">
                  <c:v>0.994007370265223</c:v>
                </c:pt>
                <c:pt idx="1026">
                  <c:v>0.986880359535832</c:v>
                </c:pt>
                <c:pt idx="1027">
                  <c:v>0.987878426340655</c:v>
                </c:pt>
                <c:pt idx="1028">
                  <c:v>0.99076324719002</c:v>
                </c:pt>
                <c:pt idx="1029">
                  <c:v>0.991299667264545</c:v>
                </c:pt>
                <c:pt idx="1030">
                  <c:v>0.993327805186814</c:v>
                </c:pt>
                <c:pt idx="1031">
                  <c:v>0.992168176138508</c:v>
                </c:pt>
                <c:pt idx="1032">
                  <c:v>0.992853448720242</c:v>
                </c:pt>
                <c:pt idx="1033">
                  <c:v>0.991809474253518</c:v>
                </c:pt>
                <c:pt idx="1034">
                  <c:v>0.991636113946756</c:v>
                </c:pt>
                <c:pt idx="1035">
                  <c:v>0.994403660857152</c:v>
                </c:pt>
                <c:pt idx="1036">
                  <c:v>0.993126582867729</c:v>
                </c:pt>
                <c:pt idx="1037">
                  <c:v>0.993846107356445</c:v>
                </c:pt>
                <c:pt idx="1038">
                  <c:v>0.995016075910187</c:v>
                </c:pt>
                <c:pt idx="1039">
                  <c:v>0.996847147758576</c:v>
                </c:pt>
                <c:pt idx="1040">
                  <c:v>0.997005467105904</c:v>
                </c:pt>
                <c:pt idx="1041">
                  <c:v>0.997765627712681</c:v>
                </c:pt>
                <c:pt idx="1042">
                  <c:v>0.998235583616518</c:v>
                </c:pt>
                <c:pt idx="1043">
                  <c:v>0.998372038312369</c:v>
                </c:pt>
                <c:pt idx="1044">
                  <c:v>0.997151738805057</c:v>
                </c:pt>
                <c:pt idx="1045">
                  <c:v>0.996969256241102</c:v>
                </c:pt>
                <c:pt idx="1046">
                  <c:v>0.997584852723218</c:v>
                </c:pt>
                <c:pt idx="1047">
                  <c:v>0.997218639102649</c:v>
                </c:pt>
                <c:pt idx="1048">
                  <c:v>0.996837735349961</c:v>
                </c:pt>
                <c:pt idx="1049">
                  <c:v>0.996728421221401</c:v>
                </c:pt>
                <c:pt idx="1050">
                  <c:v>0.995694891810781</c:v>
                </c:pt>
                <c:pt idx="1051">
                  <c:v>0.994314103751063</c:v>
                </c:pt>
                <c:pt idx="1052">
                  <c:v>0.992906270687004</c:v>
                </c:pt>
                <c:pt idx="1053">
                  <c:v>0.99342639106999</c:v>
                </c:pt>
                <c:pt idx="1054">
                  <c:v>0.994685010538491</c:v>
                </c:pt>
                <c:pt idx="1055">
                  <c:v>0.995723824367246</c:v>
                </c:pt>
                <c:pt idx="1056">
                  <c:v>0.994422436175247</c:v>
                </c:pt>
                <c:pt idx="1057">
                  <c:v>0.996080262584784</c:v>
                </c:pt>
                <c:pt idx="1058">
                  <c:v>0.995693693377066</c:v>
                </c:pt>
                <c:pt idx="1059">
                  <c:v>0.996893260827387</c:v>
                </c:pt>
                <c:pt idx="1060">
                  <c:v>0.997099327916393</c:v>
                </c:pt>
                <c:pt idx="1061">
                  <c:v>0.997229969674458</c:v>
                </c:pt>
                <c:pt idx="1062">
                  <c:v>0.996920744957214</c:v>
                </c:pt>
                <c:pt idx="1063">
                  <c:v>0.994276501917758</c:v>
                </c:pt>
                <c:pt idx="1064">
                  <c:v>0.994843391521566</c:v>
                </c:pt>
                <c:pt idx="1065">
                  <c:v>0.995539161413046</c:v>
                </c:pt>
                <c:pt idx="1066">
                  <c:v>0.995535358548025</c:v>
                </c:pt>
                <c:pt idx="1067">
                  <c:v>0.995638207169899</c:v>
                </c:pt>
                <c:pt idx="1068">
                  <c:v>0.995498195474856</c:v>
                </c:pt>
                <c:pt idx="1069">
                  <c:v>0.995691570159915</c:v>
                </c:pt>
                <c:pt idx="1070">
                  <c:v>0.996629233220087</c:v>
                </c:pt>
                <c:pt idx="1071">
                  <c:v>0.996445063232848</c:v>
                </c:pt>
                <c:pt idx="1072">
                  <c:v>0.997510107987352</c:v>
                </c:pt>
                <c:pt idx="1073">
                  <c:v>0.99716665103724</c:v>
                </c:pt>
                <c:pt idx="1074">
                  <c:v>0.996806473890962</c:v>
                </c:pt>
                <c:pt idx="1075">
                  <c:v>0.996521565796777</c:v>
                </c:pt>
                <c:pt idx="1076">
                  <c:v>0.996931316307377</c:v>
                </c:pt>
                <c:pt idx="1077">
                  <c:v>0.997089437968169</c:v>
                </c:pt>
                <c:pt idx="1078">
                  <c:v>0.994426380869022</c:v>
                </c:pt>
                <c:pt idx="1079">
                  <c:v>0.995469752185823</c:v>
                </c:pt>
                <c:pt idx="1080">
                  <c:v>0.994145744872225</c:v>
                </c:pt>
                <c:pt idx="1081">
                  <c:v>0.994813599027984</c:v>
                </c:pt>
                <c:pt idx="1082">
                  <c:v>0.994151417743646</c:v>
                </c:pt>
                <c:pt idx="1083">
                  <c:v>0.994857511064309</c:v>
                </c:pt>
                <c:pt idx="1084">
                  <c:v>0.99553557179026</c:v>
                </c:pt>
                <c:pt idx="1085">
                  <c:v>0.995620152333455</c:v>
                </c:pt>
                <c:pt idx="1086">
                  <c:v>0.995348254395695</c:v>
                </c:pt>
                <c:pt idx="1087">
                  <c:v>0.99434967634546</c:v>
                </c:pt>
                <c:pt idx="1088">
                  <c:v>0.996704311737991</c:v>
                </c:pt>
                <c:pt idx="1089">
                  <c:v>0.996288735152018</c:v>
                </c:pt>
                <c:pt idx="1090">
                  <c:v>0.995300009084193</c:v>
                </c:pt>
                <c:pt idx="1091">
                  <c:v>0.995053495206173</c:v>
                </c:pt>
                <c:pt idx="1092">
                  <c:v>0.994281697912378</c:v>
                </c:pt>
                <c:pt idx="1093">
                  <c:v>0.992681835182234</c:v>
                </c:pt>
                <c:pt idx="1094">
                  <c:v>0.993922010750755</c:v>
                </c:pt>
                <c:pt idx="1095">
                  <c:v>0.993376771249496</c:v>
                </c:pt>
                <c:pt idx="1096">
                  <c:v>0.992736658330272</c:v>
                </c:pt>
                <c:pt idx="1097">
                  <c:v>0.992220527498871</c:v>
                </c:pt>
                <c:pt idx="1098">
                  <c:v>0.99291377476322</c:v>
                </c:pt>
                <c:pt idx="1099">
                  <c:v>0.992012939436492</c:v>
                </c:pt>
                <c:pt idx="1100">
                  <c:v>0.991258761206597</c:v>
                </c:pt>
                <c:pt idx="1101">
                  <c:v>0.990786596902775</c:v>
                </c:pt>
                <c:pt idx="1102">
                  <c:v>0.992933405848442</c:v>
                </c:pt>
                <c:pt idx="1103">
                  <c:v>0.991232387673017</c:v>
                </c:pt>
                <c:pt idx="1104">
                  <c:v>0.991849638838901</c:v>
                </c:pt>
                <c:pt idx="1105">
                  <c:v>0.99102763962446</c:v>
                </c:pt>
                <c:pt idx="1106">
                  <c:v>0.990059549628264</c:v>
                </c:pt>
                <c:pt idx="1107">
                  <c:v>0.993676910014728</c:v>
                </c:pt>
                <c:pt idx="1108">
                  <c:v>0.992329046376241</c:v>
                </c:pt>
                <c:pt idx="1109">
                  <c:v>0.993290756286751</c:v>
                </c:pt>
                <c:pt idx="1110">
                  <c:v>0.992726193917923</c:v>
                </c:pt>
                <c:pt idx="1111">
                  <c:v>0.992843600045163</c:v>
                </c:pt>
                <c:pt idx="1112">
                  <c:v>0.994005929137767</c:v>
                </c:pt>
                <c:pt idx="1113">
                  <c:v>0.994225448023068</c:v>
                </c:pt>
                <c:pt idx="1114">
                  <c:v>0.994650002871311</c:v>
                </c:pt>
                <c:pt idx="1115">
                  <c:v>0.993194285689187</c:v>
                </c:pt>
                <c:pt idx="1116">
                  <c:v>0.991906079215283</c:v>
                </c:pt>
                <c:pt idx="1117">
                  <c:v>0.990612548572958</c:v>
                </c:pt>
                <c:pt idx="1118">
                  <c:v>0.992299902811537</c:v>
                </c:pt>
                <c:pt idx="1119">
                  <c:v>0.993116232880696</c:v>
                </c:pt>
                <c:pt idx="1120">
                  <c:v>0.993304034332671</c:v>
                </c:pt>
                <c:pt idx="1121">
                  <c:v>0.995764373415202</c:v>
                </c:pt>
                <c:pt idx="1122">
                  <c:v>0.995205305751287</c:v>
                </c:pt>
                <c:pt idx="1123">
                  <c:v>0.994977149615148</c:v>
                </c:pt>
                <c:pt idx="1124">
                  <c:v>0.993086153057753</c:v>
                </c:pt>
                <c:pt idx="1125">
                  <c:v>0.991831560740694</c:v>
                </c:pt>
                <c:pt idx="1126">
                  <c:v>0.991276965118571</c:v>
                </c:pt>
                <c:pt idx="1127">
                  <c:v>0.989554784561404</c:v>
                </c:pt>
                <c:pt idx="1128">
                  <c:v>0.989076816039012</c:v>
                </c:pt>
                <c:pt idx="1129">
                  <c:v>0.989065285622822</c:v>
                </c:pt>
                <c:pt idx="1130">
                  <c:v>0.98856919719363</c:v>
                </c:pt>
                <c:pt idx="1131">
                  <c:v>0.988627545958551</c:v>
                </c:pt>
                <c:pt idx="1132">
                  <c:v>0.989770760792878</c:v>
                </c:pt>
                <c:pt idx="1133">
                  <c:v>0.989354260404771</c:v>
                </c:pt>
                <c:pt idx="1134">
                  <c:v>0.988128379890208</c:v>
                </c:pt>
                <c:pt idx="1135">
                  <c:v>0.987235110158986</c:v>
                </c:pt>
                <c:pt idx="1136">
                  <c:v>0.985524271902859</c:v>
                </c:pt>
                <c:pt idx="1137">
                  <c:v>0.985483972019711</c:v>
                </c:pt>
                <c:pt idx="1138">
                  <c:v>0.985021536350911</c:v>
                </c:pt>
                <c:pt idx="1139">
                  <c:v>0.985383328482341</c:v>
                </c:pt>
                <c:pt idx="1140">
                  <c:v>0.984890833868136</c:v>
                </c:pt>
                <c:pt idx="1141">
                  <c:v>0.986045450957545</c:v>
                </c:pt>
                <c:pt idx="1142">
                  <c:v>0.985822709309594</c:v>
                </c:pt>
                <c:pt idx="1143">
                  <c:v>0.986621650081376</c:v>
                </c:pt>
                <c:pt idx="1144">
                  <c:v>0.98622404136547</c:v>
                </c:pt>
                <c:pt idx="1145">
                  <c:v>0.986155285088327</c:v>
                </c:pt>
                <c:pt idx="1146">
                  <c:v>0.985774907079596</c:v>
                </c:pt>
                <c:pt idx="1147">
                  <c:v>0.984130207067305</c:v>
                </c:pt>
                <c:pt idx="1148">
                  <c:v>0.985130674487858</c:v>
                </c:pt>
                <c:pt idx="1149">
                  <c:v>0.985076533535772</c:v>
                </c:pt>
                <c:pt idx="1150">
                  <c:v>0.983760189944865</c:v>
                </c:pt>
                <c:pt idx="1151">
                  <c:v>0.983429118362896</c:v>
                </c:pt>
                <c:pt idx="1152">
                  <c:v>0.982429379360545</c:v>
                </c:pt>
                <c:pt idx="1153">
                  <c:v>0.981813537221095</c:v>
                </c:pt>
                <c:pt idx="1154">
                  <c:v>0.982187972237544</c:v>
                </c:pt>
                <c:pt idx="1155">
                  <c:v>0.981705765436466</c:v>
                </c:pt>
                <c:pt idx="1156">
                  <c:v>0.983151715172309</c:v>
                </c:pt>
                <c:pt idx="1157">
                  <c:v>0.982061053398811</c:v>
                </c:pt>
                <c:pt idx="1158">
                  <c:v>0.981456639653689</c:v>
                </c:pt>
                <c:pt idx="1159">
                  <c:v>0.981681503861173</c:v>
                </c:pt>
                <c:pt idx="1160">
                  <c:v>0.982476507365248</c:v>
                </c:pt>
                <c:pt idx="1161">
                  <c:v>0.98216721537611</c:v>
                </c:pt>
                <c:pt idx="1162">
                  <c:v>0.98332813817698</c:v>
                </c:pt>
                <c:pt idx="1163">
                  <c:v>0.984347678119333</c:v>
                </c:pt>
                <c:pt idx="1164">
                  <c:v>0.983824063361709</c:v>
                </c:pt>
                <c:pt idx="1165">
                  <c:v>0.985095512949578</c:v>
                </c:pt>
                <c:pt idx="1166">
                  <c:v>0.984184369129064</c:v>
                </c:pt>
                <c:pt idx="1167">
                  <c:v>0.985022485104339</c:v>
                </c:pt>
                <c:pt idx="1168">
                  <c:v>0.984501109708521</c:v>
                </c:pt>
                <c:pt idx="1169">
                  <c:v>0.985574995958225</c:v>
                </c:pt>
                <c:pt idx="1170">
                  <c:v>0.984967043619967</c:v>
                </c:pt>
                <c:pt idx="1171">
                  <c:v>0.985165339627498</c:v>
                </c:pt>
                <c:pt idx="1172">
                  <c:v>0.985251321265264</c:v>
                </c:pt>
                <c:pt idx="1173">
                  <c:v>0.985173605845101</c:v>
                </c:pt>
                <c:pt idx="1174">
                  <c:v>0.986898178032195</c:v>
                </c:pt>
                <c:pt idx="1175">
                  <c:v>0.985401058112653</c:v>
                </c:pt>
                <c:pt idx="1176">
                  <c:v>0.984070970724154</c:v>
                </c:pt>
                <c:pt idx="1177">
                  <c:v>0.983913210374085</c:v>
                </c:pt>
                <c:pt idx="1178">
                  <c:v>0.985219083984426</c:v>
                </c:pt>
                <c:pt idx="1179">
                  <c:v>0.985578669073667</c:v>
                </c:pt>
                <c:pt idx="1180">
                  <c:v>0.985772465694472</c:v>
                </c:pt>
                <c:pt idx="1181">
                  <c:v>0.987129097219843</c:v>
                </c:pt>
                <c:pt idx="1182">
                  <c:v>0.987549033691173</c:v>
                </c:pt>
                <c:pt idx="1183">
                  <c:v>0.988818226083341</c:v>
                </c:pt>
                <c:pt idx="1184">
                  <c:v>0.989144602821613</c:v>
                </c:pt>
                <c:pt idx="1185">
                  <c:v>0.988997815881663</c:v>
                </c:pt>
                <c:pt idx="1186">
                  <c:v>0.989932843920221</c:v>
                </c:pt>
                <c:pt idx="1187">
                  <c:v>0.990016621471307</c:v>
                </c:pt>
                <c:pt idx="1188">
                  <c:v>0.99008020572471</c:v>
                </c:pt>
                <c:pt idx="1189">
                  <c:v>0.990148229133886</c:v>
                </c:pt>
                <c:pt idx="1190">
                  <c:v>0.989399887912908</c:v>
                </c:pt>
                <c:pt idx="1191">
                  <c:v>0.990642763425302</c:v>
                </c:pt>
                <c:pt idx="1192">
                  <c:v>0.990460239770792</c:v>
                </c:pt>
                <c:pt idx="1193">
                  <c:v>0.990716683808835</c:v>
                </c:pt>
                <c:pt idx="1194">
                  <c:v>0.990308423065931</c:v>
                </c:pt>
                <c:pt idx="1195">
                  <c:v>0.990620767748898</c:v>
                </c:pt>
                <c:pt idx="1196">
                  <c:v>0.990480670703302</c:v>
                </c:pt>
              </c:numCache>
            </c:numRef>
          </c:val>
        </c:ser>
        <c:marker val="0"/>
        <c:axId val="57885737"/>
        <c:axId val="11939201"/>
      </c:lineChart>
      <c:catAx>
        <c:axId val="57885737"/>
        <c:scaling>
          <c:orientation val="minMax"/>
        </c:scaling>
        <c:axPos val="b"/>
        <c:majorTickMark val="out"/>
        <c:minorTickMark val="none"/>
        <c:tickLblPos val="nextTo"/>
        <c:crossAx val="11939201"/>
        <c:crossesAt val="0"/>
        <c:lblAlgn val="ctr"/>
        <c:auto val="1"/>
        <c:lblOffset val="100"/>
        <c:spPr>
          <a:ln w="9360">
            <a:solidFill>
              <a:srgbClr val="878787"/>
            </a:solidFill>
            <a:round/>
          </a:ln>
        </c:spPr>
      </c:catAx>
      <c:valAx>
        <c:axId val="11939201"/>
        <c:scaling>
          <c:orientation val="minMax"/>
        </c:scaling>
        <c:axPos val="l"/>
        <c:majorGridlines>
          <c:spPr>
            <a:ln w="9360">
              <a:solidFill>
                <a:srgbClr val="878787"/>
              </a:solidFill>
              <a:round/>
            </a:ln>
          </c:spPr>
        </c:majorGridlines>
        <c:majorTickMark val="out"/>
        <c:minorTickMark val="none"/>
        <c:tickLblPos val="nextTo"/>
        <c:crossAx val="57885737"/>
        <c:crossesAt val="0"/>
        <c:spPr>
          <a:ln w="9360">
            <a:solidFill>
              <a:srgbClr val="878787"/>
            </a:solidFill>
            <a:round/>
          </a:ln>
        </c:spPr>
      </c:valAx>
      <c:spPr>
        <a:solidFill>
          <a:srgbClr val="ffffff"/>
        </a:solidFill>
      </c:spPr>
    </c:plotArea>
    <c:legend>
      <c:legendPos val="r"/>
      <c:spPr/>
    </c:legend>
    <c:plotVisOnly val="1"/>
  </c:chart>
  <c:spPr/>
</c:chartSpace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240" cy="16002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240" cy="16002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240" cy="16002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240" cy="16002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240" cy="16002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240" cy="16002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240" cy="16002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457200" y="0"/>
            <a:ext cx="8229240" cy="61257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240" cy="16002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240" cy="16002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240" cy="16002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240" cy="16002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852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240" cy="16002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240" cy="16002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240" cy="16002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240" cy="16002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240" cy="16002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240" cy="16002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457200" y="0"/>
            <a:ext cx="8229240" cy="61257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240" cy="16002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240" cy="16002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240" cy="16002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852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9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8457840" y="6499440"/>
            <a:ext cx="84240" cy="84240"/>
          </a:xfrm>
          <a:prstGeom prst="ellipse">
            <a:avLst/>
          </a:prstGeom>
          <a:solidFill>
            <a:srgbClr val="808080"/>
          </a:solidFill>
        </p:spPr>
      </p:sp>
      <p:sp>
        <p:nvSpPr>
          <p:cNvPr id="1" name="CustomShape 2"/>
          <p:cNvSpPr/>
          <p:nvPr/>
        </p:nvSpPr>
        <p:spPr>
          <a:xfrm>
            <a:off x="569160" y="6499440"/>
            <a:ext cx="84240" cy="84240"/>
          </a:xfrm>
          <a:prstGeom prst="ellipse">
            <a:avLst/>
          </a:prstGeom>
          <a:solidFill>
            <a:srgbClr val="808080"/>
          </a:solidFill>
        </p:spPr>
      </p:sp>
      <p:sp>
        <p:nvSpPr>
          <p:cNvPr id="2" name="PlaceHolder 3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426672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en-US" sz="8000">
                <a:solidFill>
                  <a:srgbClr val="2f5897"/>
                </a:solidFill>
                <a:latin typeface="Palatino Linotype"/>
              </a:rPr>
              <a:t>Click to edit the title text formatClick to edit Master title style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dt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Palatino Linotype"/>
              </a:rPr>
              <a:t>Feb 11, 2013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1A2F659F-B141-45BB-B684-E6F4B8DCB173}" type="slidenum">
              <a:rPr lang="fr-FR">
                <a:solidFill>
                  <a:srgbClr val="000000"/>
                </a:solidFill>
                <a:latin typeface="Palatino Linotype"/>
              </a:rPr>
              <a:t>&lt;number&gt;</a:t>
            </a:fld>
            <a:endParaRPr/>
          </a:p>
        </p:txBody>
      </p:sp>
      <p:sp>
        <p:nvSpPr>
          <p:cNvPr id="5" name="PlaceHolder 6"/>
          <p:cNvSpPr>
            <a:spLocks noGrp="1"/>
          </p:cNvSpPr>
          <p:nvPr>
            <p:ph type="ftr"/>
          </p:nvPr>
        </p:nvSpPr>
        <p:spPr>
          <a:xfrm>
            <a:off x="659160" y="6356520"/>
            <a:ext cx="3378960" cy="3646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Palatino Linotype"/>
              </a:rPr>
              <a:t>Douady: The Whys of the LOIS</a:t>
            </a:r>
            <a:endParaRPr/>
          </a:p>
        </p:txBody>
      </p:sp>
      <p:sp>
        <p:nvSpPr>
          <p:cNvPr id="6" name="PlaceHolder 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6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/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/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/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/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8457840" y="6499440"/>
            <a:ext cx="84240" cy="84240"/>
          </a:xfrm>
          <a:prstGeom prst="ellipse">
            <a:avLst/>
          </a:prstGeom>
          <a:solidFill>
            <a:srgbClr val="808080"/>
          </a:solidFill>
        </p:spPr>
      </p:sp>
      <p:sp>
        <p:nvSpPr>
          <p:cNvPr id="40" name="CustomShape 2"/>
          <p:cNvSpPr/>
          <p:nvPr/>
        </p:nvSpPr>
        <p:spPr>
          <a:xfrm>
            <a:off x="569160" y="6499440"/>
            <a:ext cx="84240" cy="84240"/>
          </a:xfrm>
          <a:prstGeom prst="ellipse">
            <a:avLst/>
          </a:prstGeom>
          <a:solidFill>
            <a:srgbClr val="808080"/>
          </a:solidFill>
        </p:spPr>
      </p:sp>
      <p:sp>
        <p:nvSpPr>
          <p:cNvPr id="41" name="PlaceHolder 3"/>
          <p:cNvSpPr>
            <a:spLocks noGrp="1"/>
          </p:cNvSpPr>
          <p:nvPr>
            <p:ph type="title"/>
          </p:nvPr>
        </p:nvSpPr>
        <p:spPr>
          <a:xfrm>
            <a:off x="457200" y="0"/>
            <a:ext cx="8229240" cy="1599840"/>
          </a:xfrm>
          <a:prstGeom prst="rect">
            <a:avLst/>
          </a:prstGeom>
        </p:spPr>
        <p:txBody>
          <a:bodyPr anchor="b"/>
          <a:p>
            <a:pPr algn="ctr">
              <a:lnSpc>
                <a:spcPts val="2046"/>
              </a:lnSpc>
            </a:pPr>
            <a:r>
              <a:rPr lang="en-US" sz="5400">
                <a:solidFill>
                  <a:srgbClr val="2f5897"/>
                </a:solidFill>
                <a:latin typeface="Palatino Linotype"/>
              </a:rPr>
              <a:t>Click to edit the title text formatClick to edit Master title style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buSzPct val="45000"/>
              <a:buFont typeface="StarSymbol"/>
              <a:buChar char=""/>
            </a:pPr>
            <a:r>
              <a:rPr lang="en-US" sz="2400">
                <a:solidFill>
                  <a:srgbClr val="0d0d0d"/>
                </a:solidFill>
                <a:latin typeface="Century Gothic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400">
                <a:solidFill>
                  <a:srgbClr val="0d0d0d"/>
                </a:solidFill>
                <a:latin typeface="Century Gothic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solidFill>
                  <a:srgbClr val="0d0d0d"/>
                </a:solidFill>
                <a:latin typeface="Century Gothic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400">
                <a:solidFill>
                  <a:srgbClr val="0d0d0d"/>
                </a:solidFill>
                <a:latin typeface="Century Gothic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400">
                <a:solidFill>
                  <a:srgbClr val="0d0d0d"/>
                </a:solidFill>
                <a:latin typeface="Century Gothic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400">
                <a:solidFill>
                  <a:srgbClr val="0d0d0d"/>
                </a:solidFill>
                <a:latin typeface="Century Gothic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d0d0d"/>
                </a:solidFill>
                <a:latin typeface="Century Gothic"/>
              </a:rPr>
              <a:t>Seventh Outline LevelClick to edit Master text styles</a:t>
            </a:r>
            <a:endParaRPr/>
          </a:p>
          <a:p>
            <a:pPr lvl="1">
              <a:lnSpc>
                <a:spcPct val="100000"/>
              </a:lnSpc>
              <a:buFont typeface="Courier New"/>
              <a:buChar char="o"/>
            </a:pPr>
            <a:r>
              <a:rPr lang="en-US" sz="1600">
                <a:solidFill>
                  <a:srgbClr val="0d0d0d"/>
                </a:solidFill>
                <a:latin typeface="Century Gothic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1600">
                <a:solidFill>
                  <a:srgbClr val="0d0d0d"/>
                </a:solidFill>
                <a:latin typeface="Century Gothic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Font typeface="Courier New"/>
              <a:buChar char="o"/>
            </a:pPr>
            <a:r>
              <a:rPr lang="en-US" sz="1600">
                <a:solidFill>
                  <a:srgbClr val="0d0d0d"/>
                </a:solidFill>
                <a:latin typeface="Century Gothic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Font typeface="Arial"/>
              <a:buChar char="•"/>
            </a:pPr>
            <a:r>
              <a:rPr lang="en-US" sz="1600">
                <a:solidFill>
                  <a:srgbClr val="0d0d0d"/>
                </a:solidFill>
                <a:latin typeface="Century Gothic"/>
              </a:rPr>
              <a:t>Fifth level</a:t>
            </a:r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dt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Palatino Linotype"/>
              </a:rPr>
              <a:t>Feb 11, 2013</a:t>
            </a:r>
            <a:endParaRPr/>
          </a:p>
        </p:txBody>
      </p:sp>
      <p:sp>
        <p:nvSpPr>
          <p:cNvPr id="44" name="PlaceHolder 6"/>
          <p:cNvSpPr>
            <a:spLocks noGrp="1"/>
          </p:cNvSpPr>
          <p:nvPr>
            <p:ph type="ftr"/>
          </p:nvPr>
        </p:nvSpPr>
        <p:spPr>
          <a:xfrm>
            <a:off x="659160" y="6356520"/>
            <a:ext cx="3378960" cy="3646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Palatino Linotype"/>
              </a:rPr>
              <a:t>Douady: The Whys of the LOIS</a:t>
            </a:r>
            <a:endParaRPr/>
          </a:p>
        </p:txBody>
      </p:sp>
      <p:sp>
        <p:nvSpPr>
          <p:cNvPr id="45" name="PlaceHolder 7"/>
          <p:cNvSpPr>
            <a:spLocks noGrp="1"/>
          </p:cNvSpPr>
          <p:nvPr>
            <p:ph type="sldNum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4E1C7D52-BFB7-4873-8B72-EE71519A794D}" type="slidenum">
              <a:rPr lang="fr-FR">
                <a:solidFill>
                  <a:srgbClr val="000000"/>
                </a:solidFill>
                <a:latin typeface="Palatino Linotype"/>
              </a:rPr>
              <a:t>&lt;number&gt;</a:t>
            </a:fld>
            <a:endParaRPr/>
          </a:p>
        </p:txBody>
      </p:sp>
      <p:pic>
        <p:nvPicPr>
          <p:cNvPr descr="" id="46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3352680" y="6368400"/>
            <a:ext cx="1599840" cy="338400"/>
          </a:xfrm>
          <a:prstGeom prst="rect">
            <a:avLst/>
          </a:prstGeom>
        </p:spPr>
      </p:pic>
      <p:pic>
        <p:nvPicPr>
          <p:cNvPr descr="" id="47" name="Picture 7"/>
          <p:cNvPicPr/>
          <p:nvPr/>
        </p:nvPicPr>
        <p:blipFill>
          <a:blip r:embed="rId3"/>
          <a:stretch>
            <a:fillRect/>
          </a:stretch>
        </p:blipFill>
        <p:spPr>
          <a:xfrm>
            <a:off x="5562720" y="6296400"/>
            <a:ext cx="736200" cy="485280"/>
          </a:xfrm>
          <a:prstGeom prst="rect">
            <a:avLst/>
          </a:prstGeom>
        </p:spPr>
      </p:pic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jpeg"/><Relationship Id="rId3" Type="http://schemas.openxmlformats.org/officeDocument/2006/relationships/image" Target="../media/image5.jpeg"/><Relationship Id="rId4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image" Target="../media/image13.png"/><Relationship Id="rId3" Type="http://schemas.openxmlformats.org/officeDocument/2006/relationships/image" Target="../media/image14.png"/><Relationship Id="rId4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5.png"/><Relationship Id="rId2" Type="http://schemas.openxmlformats.org/officeDocument/2006/relationships/image" Target="../media/image16.png"/><Relationship Id="rId3" Type="http://schemas.openxmlformats.org/officeDocument/2006/relationships/image" Target="../media/image17.png"/><Relationship Id="rId4" Type="http://schemas.openxmlformats.org/officeDocument/2006/relationships/image" Target="../media/image18.png"/><Relationship Id="rId5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9.png"/><Relationship Id="rId2" Type="http://schemas.openxmlformats.org/officeDocument/2006/relationships/image" Target="../media/image20.png"/><Relationship Id="rId3" Type="http://schemas.openxmlformats.org/officeDocument/2006/relationships/image" Target="../media/image21.png"/><Relationship Id="rId4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22.png"/><Relationship Id="rId2" Type="http://schemas.openxmlformats.org/officeDocument/2006/relationships/image" Target="../media/image23.png"/><Relationship Id="rId3" Type="http://schemas.openxmlformats.org/officeDocument/2006/relationships/image" Target="../media/image24.png"/><Relationship Id="rId4" Type="http://schemas.openxmlformats.org/officeDocument/2006/relationships/image" Target="../media/image25.png"/><Relationship Id="rId5" Type="http://schemas.openxmlformats.org/officeDocument/2006/relationships/image" Target="../media/image26.png"/><Relationship Id="rId6" Type="http://schemas.openxmlformats.org/officeDocument/2006/relationships/image" Target="../media/image27.png"/><Relationship Id="rId7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28.png"/><Relationship Id="rId2" Type="http://schemas.openxmlformats.org/officeDocument/2006/relationships/image" Target="../media/image29.png"/><Relationship Id="rId3" Type="http://schemas.openxmlformats.org/officeDocument/2006/relationships/image" Target="../media/image30.png"/><Relationship Id="rId4" Type="http://schemas.openxmlformats.org/officeDocument/2006/relationships/image" Target="../media/image31.png"/><Relationship Id="rId5" Type="http://schemas.openxmlformats.org/officeDocument/2006/relationships/image" Target="../media/image32.png"/><Relationship Id="rId6" Type="http://schemas.openxmlformats.org/officeDocument/2006/relationships/image" Target="../media/image33.png"/><Relationship Id="rId7" Type="http://schemas.openxmlformats.org/officeDocument/2006/relationships/image" Target="../media/image34.png"/><Relationship Id="rId8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35.png"/><Relationship Id="rId2" Type="http://schemas.openxmlformats.org/officeDocument/2006/relationships/image" Target="../media/image36.png"/><Relationship Id="rId3" Type="http://schemas.openxmlformats.org/officeDocument/2006/relationships/image" Target="../media/image37.png"/><Relationship Id="rId4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image" Target="../media/image38.png"/><Relationship Id="rId2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chart" Target="../charts/chart1.xml"/><Relationship Id="rId2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8.wmf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image" Target="../media/image11.png"/><Relationship Id="rId3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685800" y="609480"/>
            <a:ext cx="7772040" cy="342864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en-US" sz="5400">
                <a:solidFill>
                  <a:srgbClr val="2f5897"/>
                </a:solidFill>
                <a:latin typeface="Palatino Linotype"/>
              </a:rPr>
              <a:t>The Whys of the LOIS:</a:t>
            </a:r>
            <a:r>
              <a:rPr lang="en-US" sz="5400">
                <a:solidFill>
                  <a:srgbClr val="2f5897"/>
                </a:solidFill>
                <a:latin typeface="Palatino Linotype"/>
              </a:rPr>
              <a:t>
</a:t>
            </a:r>
            <a:r>
              <a:rPr lang="en-US" sz="5400">
                <a:solidFill>
                  <a:srgbClr val="2f5897"/>
                </a:solidFill>
                <a:latin typeface="Palatino Linotype"/>
              </a:rPr>
              <a:t>Credit Skew and Funding Rates Volatility</a:t>
            </a:r>
            <a:endParaRPr/>
          </a:p>
        </p:txBody>
      </p:sp>
      <p:sp>
        <p:nvSpPr>
          <p:cNvPr id="81" name="TextShape 2"/>
          <p:cNvSpPr txBox="1"/>
          <p:nvPr/>
        </p:nvSpPr>
        <p:spPr>
          <a:xfrm>
            <a:off x="990720" y="4572000"/>
            <a:ext cx="7619760" cy="15998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1" lang="fr-FR" sz="2400">
                <a:solidFill>
                  <a:srgbClr val="0d0d0d"/>
                </a:solidFill>
                <a:latin typeface="Century Gothic"/>
              </a:rPr>
              <a:t>Raphaël Douady </a:t>
            </a:r>
            <a:r>
              <a:rPr lang="fr-FR" sz="2000">
                <a:solidFill>
                  <a:srgbClr val="0d0d0d"/>
                </a:solidFill>
                <a:latin typeface="Century Gothic"/>
              </a:rPr>
              <a:t> Riskdata and CNRS-Univ. Paris 1-Sorbonne</a:t>
            </a:r>
            <a:endParaRPr/>
          </a:p>
          <a:p>
            <a:pPr>
              <a:lnSpc>
                <a:spcPct val="100000"/>
              </a:lnSpc>
            </a:pPr>
            <a:r>
              <a:rPr lang="fr-FR" sz="2400">
                <a:solidFill>
                  <a:srgbClr val="0d0d0d"/>
                </a:solidFill>
                <a:latin typeface="Century Gothic"/>
              </a:rPr>
              <a:t>EFFAS European Bond Commission</a:t>
            </a:r>
            <a:endParaRPr/>
          </a:p>
          <a:p>
            <a:pPr>
              <a:lnSpc>
                <a:spcPct val="100000"/>
              </a:lnSpc>
            </a:pPr>
            <a:r>
              <a:rPr lang="fr-FR" sz="2400">
                <a:solidFill>
                  <a:srgbClr val="0d0d0d"/>
                </a:solidFill>
                <a:latin typeface="Century Gothic"/>
              </a:rPr>
              <a:t>Paris Euronext Feb 11, 2013</a:t>
            </a:r>
            <a:endParaRPr/>
          </a:p>
          <a:p>
            <a:pPr>
              <a:lnSpc>
                <a:spcPct val="100000"/>
              </a:lnSpc>
            </a:pPr>
            <a:r>
              <a:rPr i="1" lang="fr-FR">
                <a:solidFill>
                  <a:srgbClr val="0d0d0d"/>
                </a:solidFill>
                <a:latin typeface="Century Gothic"/>
              </a:rPr>
              <a:t>Joint work with Stéphane Crépey</a:t>
            </a:r>
            <a:endParaRPr/>
          </a:p>
        </p:txBody>
      </p:sp>
      <p:pic>
        <p:nvPicPr>
          <p:cNvPr descr="" id="82" name="Picture 4"/>
          <p:cNvPicPr/>
          <p:nvPr/>
        </p:nvPicPr>
        <p:blipFill>
          <a:blip r:embed="rId1"/>
          <a:stretch>
            <a:fillRect/>
          </a:stretch>
        </p:blipFill>
        <p:spPr>
          <a:xfrm>
            <a:off x="7772400" y="5910120"/>
            <a:ext cx="1200960" cy="791640"/>
          </a:xfrm>
          <a:prstGeom prst="rect">
            <a:avLst/>
          </a:prstGeom>
        </p:spPr>
      </p:pic>
      <p:pic>
        <p:nvPicPr>
          <p:cNvPr descr="" id="83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6705720" y="6134760"/>
            <a:ext cx="911520" cy="566280"/>
          </a:xfrm>
          <a:prstGeom prst="rect">
            <a:avLst/>
          </a:prstGeom>
        </p:spPr>
      </p:pic>
      <p:pic>
        <p:nvPicPr>
          <p:cNvPr descr="" id="84" name="Picture 6"/>
          <p:cNvPicPr/>
          <p:nvPr/>
        </p:nvPicPr>
        <p:blipFill>
          <a:blip r:embed="rId3"/>
          <a:stretch>
            <a:fillRect/>
          </a:stretch>
        </p:blipFill>
        <p:spPr>
          <a:xfrm>
            <a:off x="457200" y="6400800"/>
            <a:ext cx="1652400" cy="349200"/>
          </a:xfrm>
          <a:prstGeom prst="rect">
            <a:avLst/>
          </a:prstGeom>
        </p:spPr>
      </p:pic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extShape 1"/>
          <p:cNvSpPr txBox="1"/>
          <p:nvPr/>
        </p:nvSpPr>
        <p:spPr>
          <a:xfrm>
            <a:off x="457200" y="0"/>
            <a:ext cx="8229240" cy="1599840"/>
          </a:xfrm>
          <a:prstGeom prst="rect">
            <a:avLst/>
          </a:prstGeom>
        </p:spPr>
        <p:txBody>
          <a:bodyPr anchor="b"/>
          <a:p>
            <a:pPr algn="ctr">
              <a:lnSpc>
                <a:spcPts val="2046"/>
              </a:lnSpc>
            </a:pPr>
            <a:r>
              <a:rPr lang="en-US" sz="5400">
                <a:solidFill>
                  <a:srgbClr val="2f5897"/>
                </a:solidFill>
                <a:latin typeface="Palatino Linotype"/>
              </a:rPr>
              <a:t>Equilibrium Model</a:t>
            </a:r>
            <a:endParaRPr/>
          </a:p>
        </p:txBody>
      </p:sp>
      <p:sp>
        <p:nvSpPr>
          <p:cNvPr id="142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d0d0d"/>
                </a:solidFill>
                <a:latin typeface="Century Gothic"/>
              </a:rPr>
              <a:t>Assume that O/N rate 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K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 is imposed by the Market</a:t>
            </a:r>
            <a:endParaRPr/>
          </a:p>
          <a:p>
            <a:pPr lvl="1">
              <a:lnSpc>
                <a:spcPct val="100000"/>
              </a:lnSpc>
              <a:buFont typeface="Courier New"/>
              <a:buChar char="o"/>
            </a:pPr>
            <a:r>
              <a:rPr lang="en-US" sz="1600">
                <a:solidFill>
                  <a:srgbClr val="0d0d0d"/>
                </a:solidFill>
                <a:latin typeface="Century Gothic"/>
              </a:rPr>
              <a:t>Assumed fixed, but generalization to time-dependent rate is easy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d0d0d"/>
                </a:solidFill>
                <a:latin typeface="Century Gothic"/>
              </a:rPr>
              <a:t>Optimal profit for rolling O/N lending</a:t>
            </a:r>
            <a:endParaRPr/>
          </a:p>
          <a:p>
            <a:pPr>
              <a:lnSpc>
                <a:spcPct val="100000"/>
              </a:lnSpc>
            </a:pPr>
            <a:r>
              <a:rPr i="1" lang="en-US" sz="2400">
                <a:solidFill>
                  <a:srgbClr val="0d0d0d"/>
                </a:solidFill>
                <a:latin typeface="Century Gothic"/>
              </a:rPr>
              <a:t>	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	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U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(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K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) = max(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N</a:t>
            </a:r>
            <a:r>
              <a:rPr i="1" lang="en-US" sz="1600">
                <a:solidFill>
                  <a:srgbClr val="0d0d0d"/>
                </a:solidFill>
                <a:latin typeface="Century Gothic"/>
              </a:rPr>
              <a:t>t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) </a:t>
            </a:r>
            <a:r>
              <a:rPr lang="en-US" sz="2400">
                <a:solidFill>
                  <a:srgbClr val="0d0d0d"/>
                </a:solidFill>
                <a:latin typeface="cmsy10"/>
              </a:rPr>
              <a:t>U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(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K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,(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Nt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))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d0d0d"/>
                </a:solidFill>
                <a:latin typeface="Century Gothic"/>
              </a:rPr>
              <a:t>Optimal profit for LIBOR term lending</a:t>
            </a:r>
            <a:endParaRPr/>
          </a:p>
          <a:p>
            <a:pPr>
              <a:lnSpc>
                <a:spcPct val="100000"/>
              </a:lnSpc>
            </a:pPr>
            <a:r>
              <a:rPr i="1" lang="en-US" sz="2400">
                <a:solidFill>
                  <a:srgbClr val="0d0d0d"/>
                </a:solidFill>
                <a:latin typeface="Century Gothic"/>
              </a:rPr>
              <a:t>	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	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V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(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L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) = max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N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 </a:t>
            </a:r>
            <a:r>
              <a:rPr lang="en-US" sz="2400">
                <a:solidFill>
                  <a:srgbClr val="0d0d0d"/>
                </a:solidFill>
                <a:latin typeface="cmsy10"/>
              </a:rPr>
              <a:t>V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(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L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, 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N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) &lt; 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U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(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L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)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d0d0d"/>
                </a:solidFill>
                <a:latin typeface="Century Gothic"/>
              </a:rPr>
              <a:t>Equilibrium: find term lending rate 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L*I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 such that: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0d0d0d"/>
                </a:solidFill>
                <a:latin typeface="Century Gothic"/>
              </a:rPr>
              <a:t>	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	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V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(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L*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) = 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U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(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K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)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0d0d0d"/>
                </a:solidFill>
                <a:latin typeface="Century Gothic"/>
              </a:rPr>
              <a:t>	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	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LOIS = 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L* – K</a:t>
            </a:r>
            <a:endParaRPr/>
          </a:p>
          <a:p>
            <a:pPr lvl="1">
              <a:lnSpc>
                <a:spcPct val="100000"/>
              </a:lnSpc>
              <a:buFont typeface="Courier New"/>
              <a:buChar char="o"/>
            </a:pPr>
            <a:r>
              <a:rPr lang="en-US" sz="1600">
                <a:solidFill>
                  <a:srgbClr val="0d0d0d"/>
                </a:solidFill>
                <a:latin typeface="Century Gothic"/>
              </a:rPr>
              <a:t>Model valid for </a:t>
            </a:r>
            <a:r>
              <a:rPr lang="en-US" sz="1600" u="sng">
                <a:solidFill>
                  <a:srgbClr val="0d0d0d"/>
                </a:solidFill>
                <a:latin typeface="Century Gothic"/>
              </a:rPr>
              <a:t>one</a:t>
            </a:r>
            <a:r>
              <a:rPr lang="en-US" sz="1600">
                <a:solidFill>
                  <a:srgbClr val="0d0d0d"/>
                </a:solidFill>
                <a:latin typeface="Century Gothic"/>
              </a:rPr>
              <a:t> bank, but LIBOR determination is an average of which each component follows this logic.</a:t>
            </a:r>
            <a:endParaRPr/>
          </a:p>
        </p:txBody>
      </p:sp>
      <p:sp>
        <p:nvSpPr>
          <p:cNvPr id="143" name="TextShape 3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Palatino Linotype"/>
              </a:rPr>
              <a:t>Feb 11, 2013</a:t>
            </a:r>
            <a:endParaRPr/>
          </a:p>
        </p:txBody>
      </p:sp>
      <p:sp>
        <p:nvSpPr>
          <p:cNvPr id="144" name="TextShape 4"/>
          <p:cNvSpPr txBox="1"/>
          <p:nvPr/>
        </p:nvSpPr>
        <p:spPr>
          <a:xfrm>
            <a:off x="659160" y="6356520"/>
            <a:ext cx="3378960" cy="3646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Palatino Linotype"/>
              </a:rPr>
              <a:t>Douady: The Whys of the LOIS</a:t>
            </a:r>
            <a:endParaRPr/>
          </a:p>
        </p:txBody>
      </p:sp>
      <p:sp>
        <p:nvSpPr>
          <p:cNvPr id="145" name="TextShape 5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C5A0342C-B219-47AA-9F0B-063B3A48A488}" type="slidenum">
              <a:rPr lang="fr-FR">
                <a:solidFill>
                  <a:srgbClr val="000000"/>
                </a:solidFill>
                <a:latin typeface="Palatino Linotype"/>
              </a:rPr>
              <a:t>&lt;number&gt;</a:t>
            </a:fld>
            <a:endParaRPr/>
          </a:p>
        </p:txBody>
      </p:sp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Shape 1"/>
          <p:cNvSpPr txBox="1"/>
          <p:nvPr/>
        </p:nvSpPr>
        <p:spPr>
          <a:xfrm>
            <a:off x="457200" y="0"/>
            <a:ext cx="8229240" cy="1599840"/>
          </a:xfrm>
          <a:prstGeom prst="rect">
            <a:avLst/>
          </a:prstGeom>
        </p:spPr>
        <p:txBody>
          <a:bodyPr anchor="b"/>
          <a:p>
            <a:pPr algn="ctr">
              <a:lnSpc>
                <a:spcPts val="2046"/>
              </a:lnSpc>
            </a:pPr>
            <a:r>
              <a:rPr lang="en-US" sz="5400">
                <a:solidFill>
                  <a:srgbClr val="2f5897"/>
                </a:solidFill>
                <a:latin typeface="Palatino Linotype"/>
              </a:rPr>
              <a:t>Equilibrium Model</a:t>
            </a:r>
            <a:endParaRPr/>
          </a:p>
        </p:txBody>
      </p:sp>
      <p:sp>
        <p:nvSpPr>
          <p:cNvPr id="147" name="TextShape 2"/>
          <p:cNvSpPr txBox="1"/>
          <p:nvPr/>
        </p:nvSpPr>
        <p:spPr>
          <a:xfrm>
            <a:off x="533520" y="152388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d0d0d"/>
                </a:solidFill>
                <a:latin typeface="Century Gothic"/>
              </a:rPr>
              <a:t>Linear Approximation</a:t>
            </a:r>
            <a:endParaRPr/>
          </a:p>
          <a:p>
            <a:pPr>
              <a:lnSpc>
                <a:spcPct val="150000"/>
              </a:lnSpc>
            </a:pPr>
            <a:r>
              <a:rPr i="1" lang="en-US" sz="2400">
                <a:solidFill>
                  <a:srgbClr val="0d0d0d"/>
                </a:solidFill>
                <a:latin typeface="Century Gothic"/>
              </a:rPr>
              <a:t>	</a:t>
            </a:r>
            <a:r>
              <a:rPr i="1" lang="en-US" sz="2400">
                <a:solidFill>
                  <a:srgbClr val="0d0d0d"/>
                </a:solidFill>
                <a:latin typeface="Symbol"/>
              </a:rPr>
              <a:t>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t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(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D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 + 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x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) = </a:t>
            </a:r>
            <a:r>
              <a:rPr i="1" lang="en-US" sz="2400">
                <a:solidFill>
                  <a:srgbClr val="0d0d0d"/>
                </a:solidFill>
                <a:latin typeface="Symbol"/>
              </a:rPr>
              <a:t>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t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 + </a:t>
            </a:r>
            <a:r>
              <a:rPr i="1" lang="en-US" sz="2400">
                <a:solidFill>
                  <a:srgbClr val="0d0d0d"/>
                </a:solidFill>
                <a:latin typeface="Symbol"/>
              </a:rPr>
              <a:t>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t x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	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	</a:t>
            </a:r>
            <a:r>
              <a:rPr i="1" lang="en-US" sz="2400">
                <a:solidFill>
                  <a:srgbClr val="0d0d0d"/>
                </a:solidFill>
                <a:latin typeface="Symbol"/>
              </a:rPr>
              <a:t>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t</a:t>
            </a:r>
            <a:r>
              <a:rPr lang="en-US" sz="2400">
                <a:solidFill>
                  <a:srgbClr val="0d0d0d"/>
                </a:solidFill>
                <a:latin typeface="Symbol"/>
              </a:rPr>
              <a:t>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 = </a:t>
            </a:r>
            <a:r>
              <a:rPr i="1" lang="en-US" sz="2400">
                <a:solidFill>
                  <a:srgbClr val="0d0d0d"/>
                </a:solidFill>
                <a:latin typeface="Symbol"/>
              </a:rPr>
              <a:t>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t</a:t>
            </a:r>
            <a:endParaRPr/>
          </a:p>
          <a:p>
            <a:pPr lvl="1">
              <a:lnSpc>
                <a:spcPct val="100000"/>
              </a:lnSpc>
              <a:buFont typeface="Courier New"/>
              <a:buChar char="o"/>
            </a:pPr>
            <a:r>
              <a:rPr lang="en-US" sz="1600">
                <a:solidFill>
                  <a:srgbClr val="0d0d0d"/>
                </a:solidFill>
                <a:latin typeface="Century Gothic"/>
              </a:rPr>
              <a:t>Example:</a:t>
            </a:r>
            <a:r>
              <a:rPr lang="en-US" sz="1600">
                <a:solidFill>
                  <a:srgbClr val="0d0d0d"/>
                </a:solidFill>
                <a:latin typeface="Century Gothic"/>
              </a:rPr>
              <a:t>	</a:t>
            </a:r>
            <a:r>
              <a:rPr i="1" lang="en-US" sz="1600">
                <a:solidFill>
                  <a:srgbClr val="0d0d0d"/>
                </a:solidFill>
                <a:latin typeface="Century Gothic"/>
              </a:rPr>
              <a:t> </a:t>
            </a:r>
            <a:r>
              <a:rPr i="1" lang="en-US" sz="1600">
                <a:solidFill>
                  <a:srgbClr val="0d0d0d"/>
                </a:solidFill>
                <a:latin typeface="Symbol"/>
              </a:rPr>
              <a:t></a:t>
            </a:r>
            <a:r>
              <a:rPr i="1" lang="en-US" sz="1600">
                <a:solidFill>
                  <a:srgbClr val="0d0d0d"/>
                </a:solidFill>
                <a:latin typeface="Century Gothic"/>
              </a:rPr>
              <a:t>t</a:t>
            </a:r>
            <a:r>
              <a:rPr lang="en-US" sz="1600">
                <a:solidFill>
                  <a:srgbClr val="0d0d0d"/>
                </a:solidFill>
                <a:latin typeface="Century Gothic"/>
              </a:rPr>
              <a:t> = </a:t>
            </a:r>
            <a:r>
              <a:rPr i="1" lang="en-US" sz="1600">
                <a:solidFill>
                  <a:srgbClr val="0d0d0d"/>
                </a:solidFill>
                <a:latin typeface="Century Gothic"/>
              </a:rPr>
              <a:t>St</a:t>
            </a:r>
            <a:r>
              <a:rPr lang="en-US" sz="1600">
                <a:solidFill>
                  <a:srgbClr val="0d0d0d"/>
                </a:solidFill>
                <a:latin typeface="Century Gothic"/>
              </a:rPr>
              <a:t> + </a:t>
            </a:r>
            <a:r>
              <a:rPr i="1" lang="en-US" sz="1600">
                <a:solidFill>
                  <a:srgbClr val="0d0d0d"/>
                </a:solidFill>
                <a:latin typeface="Century Gothic"/>
              </a:rPr>
              <a:t>A Dt/Ct </a:t>
            </a:r>
            <a:r>
              <a:rPr i="1" lang="en-US" sz="1600">
                <a:solidFill>
                  <a:srgbClr val="0d0d0d"/>
                </a:solidFill>
                <a:latin typeface="Century Gothic"/>
              </a:rPr>
              <a:t>	</a:t>
            </a:r>
            <a:r>
              <a:rPr i="1" lang="en-US" sz="1600">
                <a:solidFill>
                  <a:srgbClr val="0d0d0d"/>
                </a:solidFill>
                <a:latin typeface="Century Gothic"/>
              </a:rPr>
              <a:t> </a:t>
            </a:r>
            <a:r>
              <a:rPr i="1" lang="en-US" sz="1600">
                <a:solidFill>
                  <a:srgbClr val="0d0d0d"/>
                </a:solidFill>
                <a:latin typeface="Symbol"/>
              </a:rPr>
              <a:t></a:t>
            </a:r>
            <a:r>
              <a:rPr i="1" lang="en-US" sz="1600">
                <a:solidFill>
                  <a:srgbClr val="0d0d0d"/>
                </a:solidFill>
                <a:latin typeface="Century Gothic"/>
              </a:rPr>
              <a:t>t </a:t>
            </a:r>
            <a:r>
              <a:rPr lang="en-US" sz="1600">
                <a:solidFill>
                  <a:srgbClr val="0d0d0d"/>
                </a:solidFill>
                <a:latin typeface="Century Gothic"/>
              </a:rPr>
              <a:t>= </a:t>
            </a:r>
            <a:r>
              <a:rPr i="1" lang="en-US" sz="1600">
                <a:solidFill>
                  <a:srgbClr val="0d0d0d"/>
                </a:solidFill>
                <a:latin typeface="Century Gothic"/>
              </a:rPr>
              <a:t>B St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d0d0d"/>
                </a:solidFill>
                <a:latin typeface="Century Gothic"/>
              </a:rPr>
              <a:t>O/N Lending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d0d0d"/>
                </a:solidFill>
                <a:latin typeface="Century Gothic"/>
              </a:rPr>
              <a:t>LIBOR Lending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i="1" lang="en-US" sz="2400">
                <a:solidFill>
                  <a:srgbClr val="262626"/>
                </a:solidFill>
                <a:latin typeface="Century Gothic"/>
              </a:rPr>
              <a:t>	</a:t>
            </a:r>
            <a:r>
              <a:rPr i="1" lang="en-US" sz="2000">
                <a:solidFill>
                  <a:srgbClr val="262626"/>
                </a:solidFill>
                <a:latin typeface="Symbol"/>
              </a:rPr>
              <a:t></a:t>
            </a:r>
            <a:r>
              <a:rPr i="1" lang="en-US" sz="2000">
                <a:solidFill>
                  <a:srgbClr val="262626"/>
                </a:solidFill>
                <a:latin typeface="Century Gothic"/>
              </a:rPr>
              <a:t>t</a:t>
            </a:r>
            <a:r>
              <a:rPr lang="en-US" sz="2000">
                <a:solidFill>
                  <a:srgbClr val="262626"/>
                </a:solidFill>
                <a:latin typeface="Century Gothic"/>
              </a:rPr>
              <a:t> = </a:t>
            </a:r>
            <a:r>
              <a:rPr i="1" lang="en-US" sz="2000">
                <a:solidFill>
                  <a:srgbClr val="262626"/>
                </a:solidFill>
                <a:latin typeface="Symbol"/>
              </a:rPr>
              <a:t></a:t>
            </a:r>
            <a:r>
              <a:rPr i="1" lang="en-US" sz="2000">
                <a:solidFill>
                  <a:srgbClr val="262626"/>
                </a:solidFill>
                <a:latin typeface="Century Gothic"/>
              </a:rPr>
              <a:t>t</a:t>
            </a:r>
            <a:r>
              <a:rPr lang="en-US" sz="2000">
                <a:solidFill>
                  <a:srgbClr val="262626"/>
                </a:solidFill>
                <a:latin typeface="Century Gothic"/>
              </a:rPr>
              <a:t> + </a:t>
            </a:r>
            <a:r>
              <a:rPr i="1" lang="en-US" sz="2000">
                <a:solidFill>
                  <a:srgbClr val="262626"/>
                </a:solidFill>
                <a:latin typeface="Symbol"/>
              </a:rPr>
              <a:t></a:t>
            </a:r>
            <a:r>
              <a:rPr i="1" lang="en-US" sz="2000">
                <a:solidFill>
                  <a:srgbClr val="262626"/>
                </a:solidFill>
                <a:latin typeface="Century Gothic"/>
              </a:rPr>
              <a:t>t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i="1" lang="en-US">
                <a:solidFill>
                  <a:srgbClr val="0d0d0d"/>
                </a:solidFill>
                <a:latin typeface="Symbol"/>
              </a:rPr>
              <a:t></a:t>
            </a:r>
            <a:r>
              <a:rPr i="1" lang="en-US">
                <a:solidFill>
                  <a:srgbClr val="0d0d0d"/>
                </a:solidFill>
                <a:latin typeface="Century Gothic"/>
              </a:rPr>
              <a:t>t</a:t>
            </a:r>
            <a:r>
              <a:rPr lang="en-US">
                <a:solidFill>
                  <a:srgbClr val="0d0d0d"/>
                </a:solidFill>
                <a:latin typeface="Century Gothic"/>
              </a:rPr>
              <a:t> = “Credit skew” = intensity of </a:t>
            </a:r>
            <a:r>
              <a:rPr i="1" lang="en-US">
                <a:solidFill>
                  <a:srgbClr val="0d0d0d"/>
                </a:solidFill>
                <a:latin typeface="Symbol"/>
              </a:rPr>
              <a:t></a:t>
            </a:r>
            <a:r>
              <a:rPr i="1" lang="en-US">
                <a:solidFill>
                  <a:srgbClr val="0d0d0d"/>
                </a:solidFill>
                <a:latin typeface="Century Gothic"/>
              </a:rPr>
              <a:t>  </a:t>
            </a:r>
            <a:r>
              <a:rPr lang="en-US">
                <a:solidFill>
                  <a:srgbClr val="0d0d0d"/>
                </a:solidFill>
                <a:latin typeface="Century Gothic"/>
              </a:rPr>
              <a:t>: counterparty’s CDS curve slope</a:t>
            </a:r>
            <a:endParaRPr/>
          </a:p>
        </p:txBody>
      </p:sp>
      <p:sp>
        <p:nvSpPr>
          <p:cNvPr id="148" name="TextShape 3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Palatino Linotype"/>
              </a:rPr>
              <a:t>Feb 11, 2013</a:t>
            </a:r>
            <a:endParaRPr/>
          </a:p>
        </p:txBody>
      </p:sp>
      <p:sp>
        <p:nvSpPr>
          <p:cNvPr id="149" name="TextShape 4"/>
          <p:cNvSpPr txBox="1"/>
          <p:nvPr/>
        </p:nvSpPr>
        <p:spPr>
          <a:xfrm>
            <a:off x="659160" y="6356520"/>
            <a:ext cx="3378960" cy="3646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Palatino Linotype"/>
              </a:rPr>
              <a:t>Douady: The Whys of the LOIS</a:t>
            </a:r>
            <a:endParaRPr/>
          </a:p>
        </p:txBody>
      </p:sp>
      <p:sp>
        <p:nvSpPr>
          <p:cNvPr id="150" name="TextShape 5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3ED952BF-53BA-4163-88FC-1C87ACA4D53C}" type="slidenum">
              <a:rPr lang="fr-FR">
                <a:solidFill>
                  <a:srgbClr val="000000"/>
                </a:solidFill>
                <a:latin typeface="Palatino Linotype"/>
              </a:rPr>
              <a:t>&lt;number&gt;</a:t>
            </a:fld>
            <a:endParaRPr/>
          </a:p>
        </p:txBody>
      </p:sp>
      <p:pic>
        <p:nvPicPr>
          <p:cNvPr descr="" id="151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3225240" y="2971800"/>
            <a:ext cx="4927680" cy="861480"/>
          </a:xfrm>
          <a:prstGeom prst="rect">
            <a:avLst/>
          </a:prstGeom>
        </p:spPr>
      </p:pic>
      <p:pic>
        <p:nvPicPr>
          <p:cNvPr descr="" id="152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3400560" y="3962520"/>
            <a:ext cx="4828680" cy="854640"/>
          </a:xfrm>
          <a:prstGeom prst="rect">
            <a:avLst/>
          </a:prstGeom>
        </p:spPr>
      </p:pic>
      <p:pic>
        <p:nvPicPr>
          <p:cNvPr descr="" id="153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3505320" y="4800600"/>
            <a:ext cx="1831680" cy="533160"/>
          </a:xfrm>
          <a:prstGeom prst="rect">
            <a:avLst/>
          </a:prstGeom>
        </p:spPr>
      </p:pic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extShape 1"/>
          <p:cNvSpPr txBox="1"/>
          <p:nvPr/>
        </p:nvSpPr>
        <p:spPr>
          <a:xfrm>
            <a:off x="457200" y="0"/>
            <a:ext cx="8229240" cy="1599840"/>
          </a:xfrm>
          <a:prstGeom prst="rect">
            <a:avLst/>
          </a:prstGeom>
        </p:spPr>
        <p:txBody>
          <a:bodyPr anchor="b"/>
          <a:p>
            <a:pPr algn="ctr">
              <a:lnSpc>
                <a:spcPts val="2046"/>
              </a:lnSpc>
            </a:pPr>
            <a:r>
              <a:rPr lang="en-US" sz="5400">
                <a:solidFill>
                  <a:srgbClr val="2f5897"/>
                </a:solidFill>
                <a:latin typeface="Palatino Linotype"/>
              </a:rPr>
              <a:t>Overnight Optimization</a:t>
            </a:r>
            <a:endParaRPr/>
          </a:p>
        </p:txBody>
      </p:sp>
      <p:sp>
        <p:nvSpPr>
          <p:cNvPr id="15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d0d0d"/>
                </a:solidFill>
                <a:latin typeface="Century Gothic"/>
              </a:rPr>
              <a:t>At time 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t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d0d0d"/>
                </a:solidFill>
                <a:latin typeface="Century Gothic"/>
              </a:rPr>
              <a:t>Expected profit</a:t>
            </a:r>
            <a:endParaRPr/>
          </a:p>
        </p:txBody>
      </p:sp>
      <p:sp>
        <p:nvSpPr>
          <p:cNvPr id="156" name="TextShape 3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Palatino Linotype"/>
              </a:rPr>
              <a:t>Feb 11, 2013</a:t>
            </a:r>
            <a:endParaRPr/>
          </a:p>
        </p:txBody>
      </p:sp>
      <p:sp>
        <p:nvSpPr>
          <p:cNvPr id="157" name="TextShape 4"/>
          <p:cNvSpPr txBox="1"/>
          <p:nvPr/>
        </p:nvSpPr>
        <p:spPr>
          <a:xfrm>
            <a:off x="659160" y="6356520"/>
            <a:ext cx="3378960" cy="3646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Palatino Linotype"/>
              </a:rPr>
              <a:t>Douady: The Whys of the LOIS</a:t>
            </a:r>
            <a:endParaRPr/>
          </a:p>
        </p:txBody>
      </p:sp>
      <p:sp>
        <p:nvSpPr>
          <p:cNvPr id="158" name="TextShape 5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50128A6E-D6E5-425C-AC15-569CE3B23184}" type="slidenum">
              <a:rPr lang="fr-FR">
                <a:solidFill>
                  <a:srgbClr val="000000"/>
                </a:solidFill>
                <a:latin typeface="Palatino Linotype"/>
              </a:rPr>
              <a:t>&lt;number&gt;</a:t>
            </a:fld>
            <a:endParaRPr/>
          </a:p>
        </p:txBody>
      </p:sp>
      <p:pic>
        <p:nvPicPr>
          <p:cNvPr descr="" id="159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2057400" y="2209680"/>
            <a:ext cx="5447880" cy="685440"/>
          </a:xfrm>
          <a:prstGeom prst="rect">
            <a:avLst/>
          </a:prstGeom>
        </p:spPr>
      </p:pic>
      <p:pic>
        <p:nvPicPr>
          <p:cNvPr descr="" id="160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2057400" y="3191760"/>
            <a:ext cx="1828440" cy="718200"/>
          </a:xfrm>
          <a:prstGeom prst="rect">
            <a:avLst/>
          </a:prstGeom>
        </p:spPr>
      </p:pic>
      <p:pic>
        <p:nvPicPr>
          <p:cNvPr descr="" id="161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4419720" y="3189960"/>
            <a:ext cx="2512440" cy="720000"/>
          </a:xfrm>
          <a:prstGeom prst="rect">
            <a:avLst/>
          </a:prstGeom>
        </p:spPr>
      </p:pic>
      <p:pic>
        <p:nvPicPr>
          <p:cNvPr descr="" id="162" name="Picture 5"/>
          <p:cNvPicPr/>
          <p:nvPr/>
        </p:nvPicPr>
        <p:blipFill>
          <a:blip r:embed="rId4"/>
          <a:stretch>
            <a:fillRect/>
          </a:stretch>
        </p:blipFill>
        <p:spPr>
          <a:xfrm>
            <a:off x="1981080" y="4191120"/>
            <a:ext cx="5409720" cy="952200"/>
          </a:xfrm>
          <a:prstGeom prst="rect">
            <a:avLst/>
          </a:prstGeom>
        </p:spPr>
      </p:pic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extShape 1"/>
          <p:cNvSpPr txBox="1"/>
          <p:nvPr/>
        </p:nvSpPr>
        <p:spPr>
          <a:xfrm>
            <a:off x="457200" y="0"/>
            <a:ext cx="8229240" cy="1599840"/>
          </a:xfrm>
          <a:prstGeom prst="rect">
            <a:avLst/>
          </a:prstGeom>
        </p:spPr>
        <p:txBody>
          <a:bodyPr anchor="b"/>
          <a:p>
            <a:pPr algn="ctr">
              <a:lnSpc>
                <a:spcPts val="2046"/>
              </a:lnSpc>
            </a:pPr>
            <a:r>
              <a:rPr lang="en-US" sz="5400">
                <a:solidFill>
                  <a:srgbClr val="2f5897"/>
                </a:solidFill>
                <a:latin typeface="Palatino Linotype"/>
              </a:rPr>
              <a:t>LIBOR Optimization</a:t>
            </a:r>
            <a:endParaRPr/>
          </a:p>
        </p:txBody>
      </p:sp>
      <p:sp>
        <p:nvSpPr>
          <p:cNvPr id="164" name="TextShape 2"/>
          <p:cNvSpPr txBox="1"/>
          <p:nvPr/>
        </p:nvSpPr>
        <p:spPr>
          <a:xfrm>
            <a:off x="457200" y="4495680"/>
            <a:ext cx="8229240" cy="163008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d0d0d"/>
                </a:solidFill>
                <a:latin typeface="Century Gothic"/>
              </a:rPr>
              <a:t>Particular cases:</a:t>
            </a:r>
            <a:endParaRPr/>
          </a:p>
          <a:p>
            <a:pPr lvl="1">
              <a:lnSpc>
                <a:spcPct val="100000"/>
              </a:lnSpc>
              <a:buFont typeface="Courier New"/>
              <a:buChar char="o"/>
            </a:pPr>
            <a:r>
              <a:rPr i="1" lang="en-US" sz="1600">
                <a:solidFill>
                  <a:srgbClr val="0d0d0d"/>
                </a:solidFill>
                <a:latin typeface="Century Gothic"/>
              </a:rPr>
              <a:t>Nt</a:t>
            </a:r>
            <a:r>
              <a:rPr lang="en-US" sz="1600">
                <a:solidFill>
                  <a:srgbClr val="0d0d0d"/>
                </a:solidFill>
                <a:latin typeface="Century Gothic"/>
              </a:rPr>
              <a:t> = constant</a:t>
            </a:r>
            <a:endParaRPr/>
          </a:p>
          <a:p>
            <a:pPr lvl="1">
              <a:lnSpc>
                <a:spcPct val="100000"/>
              </a:lnSpc>
              <a:buFont typeface="Courier New"/>
              <a:buChar char="o"/>
            </a:pPr>
            <a:r>
              <a:rPr i="1" lang="en-US" sz="1600">
                <a:solidFill>
                  <a:srgbClr val="0d0d0d"/>
                </a:solidFill>
                <a:latin typeface="Symbol"/>
              </a:rPr>
              <a:t></a:t>
            </a:r>
            <a:r>
              <a:rPr i="1" lang="en-US" sz="1600">
                <a:solidFill>
                  <a:srgbClr val="0d0d0d"/>
                </a:solidFill>
                <a:latin typeface="Century Gothic"/>
              </a:rPr>
              <a:t>t</a:t>
            </a:r>
            <a:r>
              <a:rPr lang="en-US" sz="1600">
                <a:solidFill>
                  <a:srgbClr val="0d0d0d"/>
                </a:solidFill>
                <a:latin typeface="Century Gothic"/>
              </a:rPr>
              <a:t> = 0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0d0d0d"/>
                </a:solidFill>
                <a:latin typeface="Century Gothic"/>
              </a:rPr>
              <a:t>	</a:t>
            </a:r>
            <a:r>
              <a:rPr lang="en-US" sz="2400">
                <a:solidFill>
                  <a:srgbClr val="0d0d0d"/>
                </a:solidFill>
                <a:latin typeface="Symbol"/>
              </a:rPr>
              <a:t>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	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U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(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K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) </a:t>
            </a:r>
            <a:r>
              <a:rPr lang="en-US" sz="2400">
                <a:solidFill>
                  <a:srgbClr val="0d0d0d"/>
                </a:solidFill>
                <a:latin typeface="Symbol"/>
              </a:rPr>
              <a:t>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 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V</a:t>
            </a:r>
            <a:r>
              <a:rPr i="1" lang="en-US" sz="2400">
                <a:solidFill>
                  <a:srgbClr val="0d0d0d"/>
                </a:solidFill>
                <a:latin typeface="Symbol"/>
              </a:rPr>
              <a:t>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=0(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K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) </a:t>
            </a:r>
            <a:r>
              <a:rPr lang="en-US" sz="2400">
                <a:solidFill>
                  <a:srgbClr val="0d0d0d"/>
                </a:solidFill>
                <a:latin typeface="Symbol"/>
              </a:rPr>
              <a:t>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 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V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(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K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) </a:t>
            </a:r>
            <a:endParaRPr/>
          </a:p>
        </p:txBody>
      </p:sp>
      <p:sp>
        <p:nvSpPr>
          <p:cNvPr id="165" name="TextShape 3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Palatino Linotype"/>
              </a:rPr>
              <a:t>Feb 11, 2013</a:t>
            </a:r>
            <a:endParaRPr/>
          </a:p>
        </p:txBody>
      </p:sp>
      <p:sp>
        <p:nvSpPr>
          <p:cNvPr id="166" name="TextShape 4"/>
          <p:cNvSpPr txBox="1"/>
          <p:nvPr/>
        </p:nvSpPr>
        <p:spPr>
          <a:xfrm>
            <a:off x="659160" y="6356520"/>
            <a:ext cx="3378960" cy="3646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Palatino Linotype"/>
              </a:rPr>
              <a:t>Douady: The Whys of the LOIS</a:t>
            </a:r>
            <a:endParaRPr/>
          </a:p>
        </p:txBody>
      </p:sp>
      <p:sp>
        <p:nvSpPr>
          <p:cNvPr id="167" name="TextShape 5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A1E46BA2-85B0-4CFA-883D-3853792B8FEA}" type="slidenum">
              <a:rPr lang="fr-FR">
                <a:solidFill>
                  <a:srgbClr val="000000"/>
                </a:solidFill>
                <a:latin typeface="Palatino Linotype"/>
              </a:rPr>
              <a:t>&lt;number&gt;</a:t>
            </a:fld>
            <a:endParaRPr/>
          </a:p>
        </p:txBody>
      </p:sp>
      <p:pic>
        <p:nvPicPr>
          <p:cNvPr descr="" id="168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1523880" y="1676520"/>
            <a:ext cx="6460920" cy="704520"/>
          </a:xfrm>
          <a:prstGeom prst="rect">
            <a:avLst/>
          </a:prstGeom>
        </p:spPr>
      </p:pic>
      <p:pic>
        <p:nvPicPr>
          <p:cNvPr descr="" id="169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523880" y="2590920"/>
            <a:ext cx="3047760" cy="849240"/>
          </a:xfrm>
          <a:prstGeom prst="rect">
            <a:avLst/>
          </a:prstGeom>
        </p:spPr>
      </p:pic>
      <p:pic>
        <p:nvPicPr>
          <p:cNvPr descr="" id="170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1590840" y="3505320"/>
            <a:ext cx="4433760" cy="914040"/>
          </a:xfrm>
          <a:prstGeom prst="rect">
            <a:avLst/>
          </a:prstGeom>
        </p:spPr>
      </p:pic>
    </p:spTree>
  </p:cSld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TextShape 1"/>
          <p:cNvSpPr txBox="1"/>
          <p:nvPr/>
        </p:nvSpPr>
        <p:spPr>
          <a:xfrm>
            <a:off x="457200" y="0"/>
            <a:ext cx="8229240" cy="1599840"/>
          </a:xfrm>
          <a:prstGeom prst="rect">
            <a:avLst/>
          </a:prstGeom>
        </p:spPr>
        <p:txBody>
          <a:bodyPr anchor="b"/>
          <a:p>
            <a:pPr algn="ctr">
              <a:lnSpc>
                <a:spcPts val="2046"/>
              </a:lnSpc>
            </a:pPr>
            <a:r>
              <a:rPr lang="en-US" sz="5400">
                <a:solidFill>
                  <a:srgbClr val="2f5897"/>
                </a:solidFill>
                <a:latin typeface="Palatino Linotype"/>
              </a:rPr>
              <a:t>LOIS Computation</a:t>
            </a:r>
            <a:endParaRPr/>
          </a:p>
        </p:txBody>
      </p:sp>
      <p:sp>
        <p:nvSpPr>
          <p:cNvPr id="172" name="TextShape 2"/>
          <p:cNvSpPr txBox="1"/>
          <p:nvPr/>
        </p:nvSpPr>
        <p:spPr>
          <a:xfrm>
            <a:off x="457200" y="3733920"/>
            <a:ext cx="8229240" cy="23918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d0d0d"/>
                </a:solidFill>
                <a:latin typeface="Century Gothic"/>
              </a:rPr>
              <a:t>If we have 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V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(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L*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) = 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U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(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K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) then</a:t>
            </a:r>
            <a:endParaRPr/>
          </a:p>
        </p:txBody>
      </p:sp>
      <p:sp>
        <p:nvSpPr>
          <p:cNvPr id="173" name="TextShape 3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Palatino Linotype"/>
              </a:rPr>
              <a:t>Feb 11, 2013</a:t>
            </a:r>
            <a:endParaRPr/>
          </a:p>
        </p:txBody>
      </p:sp>
      <p:sp>
        <p:nvSpPr>
          <p:cNvPr id="174" name="TextShape 4"/>
          <p:cNvSpPr txBox="1"/>
          <p:nvPr/>
        </p:nvSpPr>
        <p:spPr>
          <a:xfrm>
            <a:off x="659160" y="6356520"/>
            <a:ext cx="3378960" cy="3646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Palatino Linotype"/>
              </a:rPr>
              <a:t>Douady: The Whys of the LOIS</a:t>
            </a:r>
            <a:endParaRPr/>
          </a:p>
        </p:txBody>
      </p:sp>
      <p:sp>
        <p:nvSpPr>
          <p:cNvPr id="175" name="TextShape 5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16547574-3B6D-4E62-8B63-8AA5B8B55D39}" type="slidenum">
              <a:rPr lang="fr-FR">
                <a:solidFill>
                  <a:srgbClr val="000000"/>
                </a:solidFill>
                <a:latin typeface="Palatino Linotype"/>
              </a:rPr>
              <a:t>&lt;number&gt;</a:t>
            </a:fld>
            <a:endParaRPr/>
          </a:p>
        </p:txBody>
      </p:sp>
      <p:pic>
        <p:nvPicPr>
          <p:cNvPr descr="" id="176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1676520" y="1828800"/>
            <a:ext cx="2527200" cy="761760"/>
          </a:xfrm>
          <a:prstGeom prst="rect">
            <a:avLst/>
          </a:prstGeom>
        </p:spPr>
      </p:pic>
      <p:pic>
        <p:nvPicPr>
          <p:cNvPr descr="" id="177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5257800" y="1793880"/>
            <a:ext cx="2361960" cy="831240"/>
          </a:xfrm>
          <a:prstGeom prst="rect">
            <a:avLst/>
          </a:prstGeom>
        </p:spPr>
      </p:pic>
      <p:pic>
        <p:nvPicPr>
          <p:cNvPr descr="" id="178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1676520" y="2895480"/>
            <a:ext cx="3020040" cy="699840"/>
          </a:xfrm>
          <a:prstGeom prst="rect">
            <a:avLst/>
          </a:prstGeom>
        </p:spPr>
      </p:pic>
      <p:pic>
        <p:nvPicPr>
          <p:cNvPr descr="" id="179" name="Picture 6"/>
          <p:cNvPicPr/>
          <p:nvPr/>
        </p:nvPicPr>
        <p:blipFill>
          <a:blip r:embed="rId4"/>
          <a:stretch>
            <a:fillRect/>
          </a:stretch>
        </p:blipFill>
        <p:spPr>
          <a:xfrm>
            <a:off x="5347440" y="2940840"/>
            <a:ext cx="2182320" cy="609120"/>
          </a:xfrm>
          <a:prstGeom prst="rect">
            <a:avLst/>
          </a:prstGeom>
        </p:spPr>
      </p:pic>
      <p:pic>
        <p:nvPicPr>
          <p:cNvPr descr="" id="180" name="Picture 7"/>
          <p:cNvPicPr/>
          <p:nvPr/>
        </p:nvPicPr>
        <p:blipFill>
          <a:blip r:embed="rId5"/>
          <a:stretch>
            <a:fillRect/>
          </a:stretch>
        </p:blipFill>
        <p:spPr>
          <a:xfrm>
            <a:off x="2448000" y="4257720"/>
            <a:ext cx="3876120" cy="771120"/>
          </a:xfrm>
          <a:prstGeom prst="rect">
            <a:avLst/>
          </a:prstGeom>
        </p:spPr>
      </p:pic>
      <p:pic>
        <p:nvPicPr>
          <p:cNvPr descr="" id="181" name="Picture 8"/>
          <p:cNvPicPr/>
          <p:nvPr/>
        </p:nvPicPr>
        <p:blipFill>
          <a:blip r:embed="rId6"/>
          <a:stretch>
            <a:fillRect/>
          </a:stretch>
        </p:blipFill>
        <p:spPr>
          <a:xfrm>
            <a:off x="1523880" y="5134320"/>
            <a:ext cx="5717160" cy="732600"/>
          </a:xfrm>
          <a:prstGeom prst="rect">
            <a:avLst/>
          </a:prstGeom>
        </p:spPr>
      </p:pic>
    </p:spTree>
  </p:cSld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TextShape 1"/>
          <p:cNvSpPr txBox="1"/>
          <p:nvPr/>
        </p:nvSpPr>
        <p:spPr>
          <a:xfrm>
            <a:off x="457200" y="0"/>
            <a:ext cx="8229240" cy="1599840"/>
          </a:xfrm>
          <a:prstGeom prst="rect">
            <a:avLst/>
          </a:prstGeom>
        </p:spPr>
        <p:txBody>
          <a:bodyPr anchor="b"/>
          <a:p>
            <a:pPr algn="ctr">
              <a:lnSpc>
                <a:spcPts val="2046"/>
              </a:lnSpc>
            </a:pPr>
            <a:r>
              <a:rPr lang="en-US" sz="5400">
                <a:solidFill>
                  <a:srgbClr val="2f5897"/>
                </a:solidFill>
                <a:latin typeface="Palatino Linotype"/>
              </a:rPr>
              <a:t>LOIS Computation</a:t>
            </a:r>
            <a:endParaRPr/>
          </a:p>
        </p:txBody>
      </p:sp>
      <p:sp>
        <p:nvSpPr>
          <p:cNvPr id="18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d0d0d"/>
                </a:solidFill>
                <a:latin typeface="Century Gothic"/>
              </a:rPr>
              <a:t>Particular Case 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K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 =    =</a:t>
            </a:r>
            <a:r>
              <a:rPr lang="en-US" sz="2400">
                <a:solidFill>
                  <a:srgbClr val="0d0d0d"/>
                </a:solidFill>
                <a:latin typeface="Symbol"/>
              </a:rPr>
              <a:t></a:t>
            </a:r>
            <a:r>
              <a:rPr lang="en-US" sz="2400">
                <a:solidFill>
                  <a:srgbClr val="0d0d0d"/>
                </a:solidFill>
                <a:latin typeface="Euclid Math Two"/>
              </a:rPr>
              <a:t>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(</a:t>
            </a:r>
            <a:r>
              <a:rPr i="1" lang="en-US" sz="2400">
                <a:solidFill>
                  <a:srgbClr val="0d0d0d"/>
                </a:solidFill>
                <a:latin typeface="Symbol"/>
              </a:rPr>
              <a:t>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t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 </a:t>
            </a:r>
            <a:r>
              <a:rPr lang="en-US" sz="2400">
                <a:solidFill>
                  <a:srgbClr val="0d0d0d"/>
                </a:solidFill>
                <a:latin typeface="Euclid Extra"/>
              </a:rPr>
              <a:t>l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t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) /</a:t>
            </a:r>
            <a:r>
              <a:rPr lang="en-US" sz="2400">
                <a:solidFill>
                  <a:srgbClr val="0d0d0d"/>
                </a:solidFill>
                <a:latin typeface="Symbol"/>
              </a:rPr>
              <a:t></a:t>
            </a:r>
            <a:r>
              <a:rPr lang="en-US" sz="2400">
                <a:solidFill>
                  <a:srgbClr val="0d0d0d"/>
                </a:solidFill>
                <a:latin typeface="Euclid Math Two"/>
              </a:rPr>
              <a:t>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(</a:t>
            </a:r>
            <a:r>
              <a:rPr lang="en-US" sz="2400">
                <a:solidFill>
                  <a:srgbClr val="0d0d0d"/>
                </a:solidFill>
                <a:latin typeface="Euclid Extra"/>
              </a:rPr>
              <a:t>l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t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d0d0d"/>
                </a:solidFill>
                <a:latin typeface="Century Gothic"/>
              </a:rPr>
              <a:t>Approximation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d0d0d"/>
                </a:solidFill>
                <a:latin typeface="Century Gothic"/>
              </a:rPr>
              <a:t>Credit component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d0d0d"/>
                </a:solidFill>
                <a:latin typeface="Century Gothic"/>
              </a:rPr>
              <a:t>Liquidity component</a:t>
            </a:r>
            <a:endParaRPr/>
          </a:p>
        </p:txBody>
      </p:sp>
      <p:sp>
        <p:nvSpPr>
          <p:cNvPr id="184" name="TextShape 3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Palatino Linotype"/>
              </a:rPr>
              <a:t>Feb 11, 2013</a:t>
            </a:r>
            <a:endParaRPr/>
          </a:p>
        </p:txBody>
      </p:sp>
      <p:sp>
        <p:nvSpPr>
          <p:cNvPr id="185" name="TextShape 4"/>
          <p:cNvSpPr txBox="1"/>
          <p:nvPr/>
        </p:nvSpPr>
        <p:spPr>
          <a:xfrm>
            <a:off x="659160" y="6356520"/>
            <a:ext cx="3378960" cy="3646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Palatino Linotype"/>
              </a:rPr>
              <a:t>Douady: The Whys of the LOIS</a:t>
            </a:r>
            <a:endParaRPr/>
          </a:p>
        </p:txBody>
      </p:sp>
      <p:sp>
        <p:nvSpPr>
          <p:cNvPr id="186" name="TextShape 5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A349F03E-AC25-4770-BE58-BBBCE99E910A}" type="slidenum">
              <a:rPr lang="fr-FR">
                <a:solidFill>
                  <a:srgbClr val="000000"/>
                </a:solidFill>
                <a:latin typeface="Palatino Linotype"/>
              </a:rPr>
              <a:t>&lt;number&gt;</a:t>
            </a:fld>
            <a:endParaRPr/>
          </a:p>
        </p:txBody>
      </p:sp>
      <p:pic>
        <p:nvPicPr>
          <p:cNvPr descr="" id="187" name="Picture 3"/>
          <p:cNvPicPr/>
          <p:nvPr/>
        </p:nvPicPr>
        <p:blipFill>
          <a:blip r:embed="rId1"/>
          <a:stretch>
            <a:fillRect/>
          </a:stretch>
        </p:blipFill>
        <p:spPr>
          <a:xfrm>
            <a:off x="1981080" y="2133720"/>
            <a:ext cx="5155200" cy="822960"/>
          </a:xfrm>
          <a:prstGeom prst="rect">
            <a:avLst/>
          </a:prstGeom>
        </p:spPr>
      </p:pic>
      <p:pic>
        <p:nvPicPr>
          <p:cNvPr descr="" id="188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3753000" y="1523880"/>
            <a:ext cx="285480" cy="475920"/>
          </a:xfrm>
          <a:prstGeom prst="rect">
            <a:avLst/>
          </a:prstGeom>
        </p:spPr>
      </p:pic>
      <p:pic>
        <p:nvPicPr>
          <p:cNvPr descr="" id="189" name="Picture 6"/>
          <p:cNvPicPr/>
          <p:nvPr/>
        </p:nvPicPr>
        <p:blipFill>
          <a:blip r:embed="rId3"/>
          <a:stretch>
            <a:fillRect/>
          </a:stretch>
        </p:blipFill>
        <p:spPr>
          <a:xfrm>
            <a:off x="3181320" y="3733920"/>
            <a:ext cx="1980720" cy="934200"/>
          </a:xfrm>
          <a:prstGeom prst="rect">
            <a:avLst/>
          </a:prstGeom>
        </p:spPr>
      </p:pic>
      <p:pic>
        <p:nvPicPr>
          <p:cNvPr descr="" id="190" name="Picture 7"/>
          <p:cNvPicPr/>
          <p:nvPr/>
        </p:nvPicPr>
        <p:blipFill>
          <a:blip r:embed="rId4"/>
          <a:stretch>
            <a:fillRect/>
          </a:stretch>
        </p:blipFill>
        <p:spPr>
          <a:xfrm>
            <a:off x="2286000" y="4058640"/>
            <a:ext cx="834120" cy="380520"/>
          </a:xfrm>
          <a:prstGeom prst="rect">
            <a:avLst/>
          </a:prstGeom>
        </p:spPr>
      </p:pic>
      <p:pic>
        <p:nvPicPr>
          <p:cNvPr descr="" id="191" name="Picture 8"/>
          <p:cNvPicPr/>
          <p:nvPr/>
        </p:nvPicPr>
        <p:blipFill>
          <a:blip r:embed="rId5"/>
          <a:stretch>
            <a:fillRect/>
          </a:stretch>
        </p:blipFill>
        <p:spPr>
          <a:xfrm>
            <a:off x="3870720" y="4705560"/>
            <a:ext cx="259200" cy="352080"/>
          </a:xfrm>
          <a:prstGeom prst="rect">
            <a:avLst/>
          </a:prstGeom>
        </p:spPr>
      </p:pic>
      <p:pic>
        <p:nvPicPr>
          <p:cNvPr descr="" id="192" name="Picture 9"/>
          <p:cNvPicPr/>
          <p:nvPr/>
        </p:nvPicPr>
        <p:blipFill>
          <a:blip r:embed="rId6"/>
          <a:stretch>
            <a:fillRect/>
          </a:stretch>
        </p:blipFill>
        <p:spPr>
          <a:xfrm>
            <a:off x="4257720" y="4876920"/>
            <a:ext cx="1270440" cy="904680"/>
          </a:xfrm>
          <a:prstGeom prst="rect">
            <a:avLst/>
          </a:prstGeom>
        </p:spPr>
      </p:pic>
      <p:pic>
        <p:nvPicPr>
          <p:cNvPr descr="" id="193" name="Picture 10"/>
          <p:cNvPicPr/>
          <p:nvPr/>
        </p:nvPicPr>
        <p:blipFill>
          <a:blip r:embed="rId7"/>
          <a:stretch>
            <a:fillRect/>
          </a:stretch>
        </p:blipFill>
        <p:spPr>
          <a:xfrm>
            <a:off x="5150880" y="3912120"/>
            <a:ext cx="1230480" cy="708120"/>
          </a:xfrm>
          <a:prstGeom prst="rect">
            <a:avLst/>
          </a:prstGeom>
        </p:spPr>
      </p:pic>
    </p:spTree>
  </p:cSld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TextShape 1"/>
          <p:cNvSpPr txBox="1"/>
          <p:nvPr/>
        </p:nvSpPr>
        <p:spPr>
          <a:xfrm>
            <a:off x="457200" y="0"/>
            <a:ext cx="8229240" cy="1599840"/>
          </a:xfrm>
          <a:prstGeom prst="rect">
            <a:avLst/>
          </a:prstGeom>
        </p:spPr>
        <p:txBody>
          <a:bodyPr anchor="b"/>
          <a:p>
            <a:pPr algn="ctr">
              <a:lnSpc>
                <a:spcPts val="2046"/>
              </a:lnSpc>
            </a:pPr>
            <a:r>
              <a:rPr lang="en-US" sz="5400">
                <a:solidFill>
                  <a:srgbClr val="2f5897"/>
                </a:solidFill>
                <a:latin typeface="Palatino Linotype"/>
              </a:rPr>
              <a:t>LOIS Computation</a:t>
            </a:r>
            <a:endParaRPr/>
          </a:p>
        </p:txBody>
      </p:sp>
      <p:sp>
        <p:nvSpPr>
          <p:cNvPr id="19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d0d0d"/>
                </a:solidFill>
                <a:latin typeface="Century Gothic"/>
              </a:rPr>
              <a:t>Implied Funding Rate Sensitivity and Volatility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d0d0d"/>
                </a:solidFill>
                <a:latin typeface="Century Gothic"/>
              </a:rPr>
              <a:t>Term structure of LOIS</a:t>
            </a:r>
            <a:endParaRPr/>
          </a:p>
        </p:txBody>
      </p:sp>
      <p:sp>
        <p:nvSpPr>
          <p:cNvPr id="196" name="TextShape 3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Palatino Linotype"/>
              </a:rPr>
              <a:t>Feb 11, 2013</a:t>
            </a:r>
            <a:endParaRPr/>
          </a:p>
        </p:txBody>
      </p:sp>
      <p:sp>
        <p:nvSpPr>
          <p:cNvPr id="197" name="TextShape 4"/>
          <p:cNvSpPr txBox="1"/>
          <p:nvPr/>
        </p:nvSpPr>
        <p:spPr>
          <a:xfrm>
            <a:off x="659160" y="6356520"/>
            <a:ext cx="3378960" cy="3646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Palatino Linotype"/>
              </a:rPr>
              <a:t>Douady: The Whys of the LOIS</a:t>
            </a:r>
            <a:endParaRPr/>
          </a:p>
        </p:txBody>
      </p:sp>
      <p:sp>
        <p:nvSpPr>
          <p:cNvPr id="198" name="TextShape 5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A688F96B-D886-44F3-9585-3F4A1AA7116C}" type="slidenum">
              <a:rPr lang="fr-FR">
                <a:solidFill>
                  <a:srgbClr val="000000"/>
                </a:solidFill>
                <a:latin typeface="Palatino Linotype"/>
              </a:rPr>
              <a:t>&lt;number&gt;</a:t>
            </a:fld>
            <a:endParaRPr/>
          </a:p>
        </p:txBody>
      </p:sp>
      <p:pic>
        <p:nvPicPr>
          <p:cNvPr descr="" id="199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2590920" y="2286000"/>
            <a:ext cx="4088520" cy="914040"/>
          </a:xfrm>
          <a:prstGeom prst="rect">
            <a:avLst/>
          </a:prstGeom>
        </p:spPr>
      </p:pic>
      <p:pic>
        <p:nvPicPr>
          <p:cNvPr descr="" id="200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2590920" y="3952800"/>
            <a:ext cx="4466880" cy="1380600"/>
          </a:xfrm>
          <a:prstGeom prst="rect">
            <a:avLst/>
          </a:prstGeom>
        </p:spPr>
      </p:pic>
      <p:pic>
        <p:nvPicPr>
          <p:cNvPr descr="" id="201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2590920" y="5419800"/>
            <a:ext cx="3504960" cy="424080"/>
          </a:xfrm>
          <a:prstGeom prst="rect">
            <a:avLst/>
          </a:prstGeom>
        </p:spPr>
      </p:pic>
    </p:spTree>
  </p:cSld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TextShape 1"/>
          <p:cNvSpPr txBox="1"/>
          <p:nvPr/>
        </p:nvSpPr>
        <p:spPr>
          <a:xfrm>
            <a:off x="457200" y="0"/>
            <a:ext cx="8229240" cy="1599840"/>
          </a:xfrm>
          <a:prstGeom prst="rect">
            <a:avLst/>
          </a:prstGeom>
        </p:spPr>
        <p:txBody>
          <a:bodyPr anchor="b"/>
          <a:p>
            <a:pPr algn="ctr">
              <a:lnSpc>
                <a:spcPts val="2046"/>
              </a:lnSpc>
            </a:pPr>
            <a:r>
              <a:rPr lang="en-US" sz="5400">
                <a:solidFill>
                  <a:srgbClr val="2f5897"/>
                </a:solidFill>
                <a:latin typeface="Palatino Linotype"/>
              </a:rPr>
              <a:t>LOIS Decomposition</a:t>
            </a:r>
            <a:endParaRPr/>
          </a:p>
        </p:txBody>
      </p:sp>
      <p:sp>
        <p:nvSpPr>
          <p:cNvPr id="20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d0d0d"/>
                </a:solidFill>
                <a:latin typeface="Century Gothic"/>
              </a:rPr>
              <a:t>LIBOR(T) – OIS(T) = </a:t>
            </a:r>
            <a:r>
              <a:rPr lang="en-US" sz="2400">
                <a:solidFill>
                  <a:srgbClr val="0d0d0d"/>
                </a:solidFill>
                <a:latin typeface="Symbol"/>
              </a:rPr>
              <a:t>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 + </a:t>
            </a:r>
            <a:r>
              <a:rPr lang="en-US" sz="2400">
                <a:solidFill>
                  <a:srgbClr val="0d0d0d"/>
                </a:solidFill>
                <a:latin typeface="Symbol"/>
              </a:rPr>
              <a:t>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T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d0d0d"/>
                </a:solidFill>
                <a:latin typeface="Century Gothic"/>
              </a:rPr>
              <a:t>Credit Skew = Term CDS – O/N CDS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d0d0d"/>
                </a:solidFill>
                <a:latin typeface="Century Gothic"/>
              </a:rPr>
              <a:t>Cost of Capital = Cap on Funding Cost</a:t>
            </a:r>
            <a:endParaRPr/>
          </a:p>
        </p:txBody>
      </p:sp>
      <p:sp>
        <p:nvSpPr>
          <p:cNvPr id="204" name="TextShape 3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Palatino Linotype"/>
              </a:rPr>
              <a:t>Feb 11, 2013</a:t>
            </a:r>
            <a:endParaRPr/>
          </a:p>
        </p:txBody>
      </p:sp>
      <p:sp>
        <p:nvSpPr>
          <p:cNvPr id="205" name="TextShape 4"/>
          <p:cNvSpPr txBox="1"/>
          <p:nvPr/>
        </p:nvSpPr>
        <p:spPr>
          <a:xfrm>
            <a:off x="659160" y="6356520"/>
            <a:ext cx="3378960" cy="3646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Palatino Linotype"/>
              </a:rPr>
              <a:t>Douady: The Whys of the LOIS</a:t>
            </a:r>
            <a:endParaRPr/>
          </a:p>
        </p:txBody>
      </p:sp>
      <p:sp>
        <p:nvSpPr>
          <p:cNvPr id="206" name="TextShape 5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C9FBF92F-F099-49D1-86B0-D573FEEFD666}" type="slidenum">
              <a:rPr lang="fr-FR">
                <a:solidFill>
                  <a:srgbClr val="000000"/>
                </a:solidFill>
                <a:latin typeface="Palatino Linotype"/>
              </a:rPr>
              <a:t>&lt;number&gt;</a:t>
            </a:fld>
            <a:endParaRPr/>
          </a:p>
        </p:txBody>
      </p:sp>
      <p:sp>
        <p:nvSpPr>
          <p:cNvPr id="207" name="CustomShape 6"/>
          <p:cNvSpPr/>
          <p:nvPr/>
        </p:nvSpPr>
        <p:spPr>
          <a:xfrm>
            <a:off x="2209680" y="3048120"/>
            <a:ext cx="1447560" cy="912600"/>
          </a:xfrm>
          <a:prstGeom prst="borderCallout1">
            <a:avLst>
              <a:gd fmla="val -7509" name="adj1"/>
              <a:gd fmla="val 54005" name="adj2"/>
              <a:gd fmla="val -87066" name="adj3"/>
              <a:gd fmla="val 103062" name="adj4"/>
            </a:avLst>
          </a:prstGeom>
          <a:ln>
            <a:solidFill>
              <a:srgbClr val="234271"/>
            </a:solidFill>
            <a:tailEnd len="med" type="triangle" w="med"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Palatino Linotype"/>
              </a:rPr>
              <a:t>Interbank Credit Skew</a:t>
            </a:r>
            <a:endParaRPr/>
          </a:p>
        </p:txBody>
      </p:sp>
      <p:sp>
        <p:nvSpPr>
          <p:cNvPr id="208" name="CustomShape 7"/>
          <p:cNvSpPr/>
          <p:nvPr/>
        </p:nvSpPr>
        <p:spPr>
          <a:xfrm>
            <a:off x="4495680" y="3052440"/>
            <a:ext cx="1218960" cy="913320"/>
          </a:xfrm>
          <a:prstGeom prst="borderCallout1">
            <a:avLst>
              <a:gd fmla="val -6757" name="adj1"/>
              <a:gd fmla="val 43940" name="adj2"/>
              <a:gd fmla="val -61558" name="adj3"/>
              <a:gd fmla="val -4242" name="adj4"/>
            </a:avLst>
          </a:prstGeom>
          <a:ln>
            <a:solidFill>
              <a:srgbClr val="234271"/>
            </a:solidFill>
            <a:tailEnd len="med" type="triangle" w="med"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Palatino Linotype"/>
              </a:rPr>
              <a:t>Liquidity</a:t>
            </a:r>
            <a:endParaRPr/>
          </a:p>
          <a:p>
            <a:pPr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Palatino Linotype"/>
              </a:rPr>
              <a:t>Cost of Capital</a:t>
            </a:r>
            <a:endParaRPr/>
          </a:p>
        </p:txBody>
      </p:sp>
    </p:spTree>
  </p:cSld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TextShape 1"/>
          <p:cNvSpPr txBox="1"/>
          <p:nvPr/>
        </p:nvSpPr>
        <p:spPr>
          <a:xfrm>
            <a:off x="457200" y="0"/>
            <a:ext cx="8229240" cy="1599840"/>
          </a:xfrm>
          <a:prstGeom prst="rect">
            <a:avLst/>
          </a:prstGeom>
        </p:spPr>
        <p:txBody>
          <a:bodyPr anchor="b"/>
          <a:p>
            <a:pPr algn="ctr">
              <a:lnSpc>
                <a:spcPts val="2046"/>
              </a:lnSpc>
            </a:pPr>
            <a:r>
              <a:rPr lang="en-US" sz="5400">
                <a:solidFill>
                  <a:srgbClr val="2f5897"/>
                </a:solidFill>
                <a:latin typeface="Palatino Linotype"/>
              </a:rPr>
              <a:t>LOIS Term Structure</a:t>
            </a:r>
            <a:endParaRPr/>
          </a:p>
        </p:txBody>
      </p:sp>
      <p:sp>
        <p:nvSpPr>
          <p:cNvPr id="210" name="TextShape 2"/>
          <p:cNvSpPr txBox="1"/>
          <p:nvPr/>
        </p:nvSpPr>
        <p:spPr>
          <a:xfrm>
            <a:off x="457200" y="5562720"/>
            <a:ext cx="8229240" cy="380520"/>
          </a:xfrm>
          <a:prstGeom prst="rect">
            <a:avLst/>
          </a:prstGeom>
        </p:spPr>
        <p:txBody>
          <a:bodyPr/>
          <a:p>
            <a:r>
              <a:rPr lang="en-US" sz="1600">
                <a:solidFill>
                  <a:srgbClr val="0d0d0d"/>
                </a:solidFill>
                <a:latin typeface="Century Gothic"/>
              </a:rPr>
              <a:t>Square-root fit of the LOIS as of Apr 28, 2010</a:t>
            </a:r>
            <a:endParaRPr/>
          </a:p>
        </p:txBody>
      </p:sp>
      <p:sp>
        <p:nvSpPr>
          <p:cNvPr id="211" name="TextShape 3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Palatino Linotype"/>
              </a:rPr>
              <a:t>Feb 11, 2013</a:t>
            </a:r>
            <a:endParaRPr/>
          </a:p>
        </p:txBody>
      </p:sp>
      <p:sp>
        <p:nvSpPr>
          <p:cNvPr id="212" name="TextShape 4"/>
          <p:cNvSpPr txBox="1"/>
          <p:nvPr/>
        </p:nvSpPr>
        <p:spPr>
          <a:xfrm>
            <a:off x="659160" y="6356520"/>
            <a:ext cx="3378960" cy="3646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Palatino Linotype"/>
              </a:rPr>
              <a:t>Douady: The Whys of the LOIS</a:t>
            </a:r>
            <a:endParaRPr/>
          </a:p>
        </p:txBody>
      </p:sp>
      <p:sp>
        <p:nvSpPr>
          <p:cNvPr id="213" name="TextShape 5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59FEFDC8-26BD-455E-B01E-D578F0C2E480}" type="slidenum">
              <a:rPr lang="fr-FR">
                <a:solidFill>
                  <a:srgbClr val="000000"/>
                </a:solidFill>
                <a:latin typeface="Palatino Linotype"/>
              </a:rPr>
              <a:t>&lt;number&gt;</a:t>
            </a:fld>
            <a:endParaRPr/>
          </a:p>
        </p:txBody>
      </p:sp>
      <p:pic>
        <p:nvPicPr>
          <p:cNvPr descr="" id="214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1828800" y="1586520"/>
            <a:ext cx="5790960" cy="3787200"/>
          </a:xfrm>
          <a:prstGeom prst="rect">
            <a:avLst/>
          </a:prstGeom>
        </p:spPr>
      </p:pic>
    </p:spTree>
  </p:cSld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TextShape 1"/>
          <p:cNvSpPr txBox="1"/>
          <p:nvPr/>
        </p:nvSpPr>
        <p:spPr>
          <a:xfrm>
            <a:off x="457200" y="0"/>
            <a:ext cx="8229240" cy="1599840"/>
          </a:xfrm>
          <a:prstGeom prst="rect">
            <a:avLst/>
          </a:prstGeom>
        </p:spPr>
        <p:txBody>
          <a:bodyPr anchor="b"/>
          <a:p>
            <a:pPr algn="ctr">
              <a:lnSpc>
                <a:spcPts val="2046"/>
              </a:lnSpc>
            </a:pPr>
            <a:r>
              <a:rPr lang="en-US" sz="5400">
                <a:solidFill>
                  <a:srgbClr val="2f5897"/>
                </a:solidFill>
                <a:latin typeface="Palatino Linotype"/>
              </a:rPr>
              <a:t>LOIS SQRT-Fit</a:t>
            </a:r>
            <a:endParaRPr/>
          </a:p>
        </p:txBody>
      </p:sp>
      <p:sp>
        <p:nvSpPr>
          <p:cNvPr id="21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217" name="TextShape 3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Palatino Linotype"/>
              </a:rPr>
              <a:t>Feb 11, 2013</a:t>
            </a:r>
            <a:endParaRPr/>
          </a:p>
        </p:txBody>
      </p:sp>
      <p:sp>
        <p:nvSpPr>
          <p:cNvPr id="218" name="TextShape 4"/>
          <p:cNvSpPr txBox="1"/>
          <p:nvPr/>
        </p:nvSpPr>
        <p:spPr>
          <a:xfrm>
            <a:off x="659160" y="6356520"/>
            <a:ext cx="3378960" cy="3646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Palatino Linotype"/>
              </a:rPr>
              <a:t>Douady: The Whys of the LOIS</a:t>
            </a:r>
            <a:endParaRPr/>
          </a:p>
        </p:txBody>
      </p:sp>
      <p:sp>
        <p:nvSpPr>
          <p:cNvPr id="219" name="TextShape 5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C82B225E-7C80-4EA0-9DDA-28D27B1E7446}" type="slidenum">
              <a:rPr lang="fr-FR">
                <a:solidFill>
                  <a:srgbClr val="000000"/>
                </a:solidFill>
                <a:latin typeface="Palatino Linotype"/>
              </a:rPr>
              <a:t>&lt;number&gt;</a:t>
            </a:fld>
            <a:endParaRPr/>
          </a:p>
        </p:txBody>
      </p:sp>
      <p:graphicFrame>
        <p:nvGraphicFramePr>
          <p:cNvPr id="220" name="Chart 7"/>
          <p:cNvGraphicFramePr/>
          <p:nvPr/>
        </p:nvGraphicFramePr>
        <p:xfrm>
          <a:off x="457200" y="1523880"/>
          <a:ext cx="8229240" cy="4840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221" name="CustomShape 6"/>
          <p:cNvSpPr/>
          <p:nvPr/>
        </p:nvSpPr>
        <p:spPr>
          <a:xfrm>
            <a:off x="5105520" y="1905120"/>
            <a:ext cx="1294920" cy="576360"/>
          </a:xfrm>
          <a:prstGeom prst="borderCallout1">
            <a:avLst>
              <a:gd fmla="val 104688" name="adj1"/>
              <a:gd fmla="val 46212" name="adj2"/>
              <a:gd fmla="val 292560" name="adj3"/>
              <a:gd fmla="val 102844" name="adj4"/>
            </a:avLst>
          </a:prstGeom>
          <a:ln>
            <a:solidFill>
              <a:srgbClr val="234271"/>
            </a:solidFill>
            <a:tailEnd len="med" type="triangle" w="med"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fr-FR" sz="1600">
                <a:solidFill>
                  <a:srgbClr val="000000"/>
                </a:solidFill>
                <a:latin typeface="Palatino Linotype"/>
              </a:rPr>
              <a:t>2011 Crisis</a:t>
            </a:r>
            <a:endParaRPr/>
          </a:p>
        </p:txBody>
      </p:sp>
      <p:sp>
        <p:nvSpPr>
          <p:cNvPr id="222" name="CustomShape 7"/>
          <p:cNvSpPr/>
          <p:nvPr/>
        </p:nvSpPr>
        <p:spPr>
          <a:xfrm>
            <a:off x="1219320" y="2590920"/>
            <a:ext cx="1294920" cy="576360"/>
          </a:xfrm>
          <a:prstGeom prst="borderCallout1">
            <a:avLst>
              <a:gd fmla="val 104688" name="adj1"/>
              <a:gd fmla="val 46212" name="adj2"/>
              <a:gd fmla="val 292560" name="adj3"/>
              <a:gd fmla="val 102844" name="adj4"/>
            </a:avLst>
          </a:prstGeom>
          <a:ln>
            <a:solidFill>
              <a:srgbClr val="234271"/>
            </a:solidFill>
            <a:tailEnd len="med" type="triangle" w="med"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fr-FR" sz="1600">
                <a:solidFill>
                  <a:srgbClr val="000000"/>
                </a:solidFill>
                <a:latin typeface="Palatino Linotype"/>
              </a:rPr>
              <a:t>2008 Crisis</a:t>
            </a:r>
            <a:endParaRPr/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Shape 1"/>
          <p:cNvSpPr txBox="1"/>
          <p:nvPr/>
        </p:nvSpPr>
        <p:spPr>
          <a:xfrm>
            <a:off x="457200" y="0"/>
            <a:ext cx="8229240" cy="1599840"/>
          </a:xfrm>
          <a:prstGeom prst="rect">
            <a:avLst/>
          </a:prstGeom>
        </p:spPr>
        <p:txBody>
          <a:bodyPr anchor="b"/>
          <a:p>
            <a:pPr algn="ctr">
              <a:lnSpc>
                <a:spcPts val="2046"/>
              </a:lnSpc>
            </a:pPr>
            <a:r>
              <a:rPr lang="en-US" sz="5400">
                <a:solidFill>
                  <a:srgbClr val="2f5897"/>
                </a:solidFill>
                <a:latin typeface="Palatino Linotype"/>
              </a:rPr>
              <a:t>Euribor vs. O/N 3M Swap</a:t>
            </a:r>
            <a:endParaRPr/>
          </a:p>
        </p:txBody>
      </p:sp>
      <p:sp>
        <p:nvSpPr>
          <p:cNvPr id="86" name="TextShape 2"/>
          <p:cNvSpPr txBox="1"/>
          <p:nvPr/>
        </p:nvSpPr>
        <p:spPr>
          <a:xfrm>
            <a:off x="457200" y="5410080"/>
            <a:ext cx="8229240" cy="71568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d0d0d"/>
                </a:solidFill>
                <a:latin typeface="Century Gothic"/>
              </a:rPr>
              <a:t>A sudden divergence appeared with 2007 liquidity crisis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d0d0d"/>
                </a:solidFill>
                <a:latin typeface="Century Gothic"/>
              </a:rPr>
              <a:t>It still persists today.</a:t>
            </a:r>
            <a:endParaRPr/>
          </a:p>
        </p:txBody>
      </p:sp>
      <p:pic>
        <p:nvPicPr>
          <p:cNvPr descr="" id="87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1595520" y="1671480"/>
            <a:ext cx="6252840" cy="3691440"/>
          </a:xfrm>
          <a:prstGeom prst="rect">
            <a:avLst/>
          </a:prstGeom>
        </p:spPr>
      </p:pic>
      <p:sp>
        <p:nvSpPr>
          <p:cNvPr id="88" name="TextShape 3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Palatino Linotype"/>
              </a:rPr>
              <a:t>Feb 11, 2013</a:t>
            </a:r>
            <a:endParaRPr/>
          </a:p>
        </p:txBody>
      </p:sp>
      <p:sp>
        <p:nvSpPr>
          <p:cNvPr id="89" name="TextShape 4"/>
          <p:cNvSpPr txBox="1"/>
          <p:nvPr/>
        </p:nvSpPr>
        <p:spPr>
          <a:xfrm>
            <a:off x="659160" y="6356520"/>
            <a:ext cx="3303000" cy="3646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Palatino Linotype"/>
              </a:rPr>
              <a:t>Douady-Crepey: The Whys of the LOIS</a:t>
            </a:r>
            <a:endParaRPr/>
          </a:p>
        </p:txBody>
      </p:sp>
      <p:sp>
        <p:nvSpPr>
          <p:cNvPr id="90" name="TextShape 5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DC9EF087-74DF-466B-B895-7C6F47362CFE}" type="slidenum">
              <a:rPr lang="fr-FR">
                <a:solidFill>
                  <a:srgbClr val="000000"/>
                </a:solidFill>
                <a:latin typeface="Palatino Linotype"/>
              </a:rPr>
              <a:t>&lt;number&gt;</a:t>
            </a:fld>
            <a:endParaRPr/>
          </a:p>
        </p:txBody>
      </p:sp>
    </p:spTree>
  </p:cSld>
  <p:timing>
    <p:tnLst>
      <p:par>
        <p:cTn dur="indefinite" id="1" nodeType="tmRoot" restart="never">
          <p:childTnLst>
            <p:seq>
              <p:cTn id="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TextShape 1"/>
          <p:cNvSpPr txBox="1"/>
          <p:nvPr/>
        </p:nvSpPr>
        <p:spPr>
          <a:xfrm>
            <a:off x="457200" y="0"/>
            <a:ext cx="8229240" cy="1599840"/>
          </a:xfrm>
          <a:prstGeom prst="rect">
            <a:avLst/>
          </a:prstGeom>
        </p:spPr>
        <p:txBody>
          <a:bodyPr anchor="b"/>
          <a:p>
            <a:pPr algn="ctr">
              <a:lnSpc>
                <a:spcPts val="2046"/>
              </a:lnSpc>
            </a:pPr>
            <a:r>
              <a:rPr lang="en-US" sz="5400">
                <a:solidFill>
                  <a:srgbClr val="2f5897"/>
                </a:solidFill>
                <a:latin typeface="Palatino Linotype"/>
              </a:rPr>
              <a:t>References</a:t>
            </a:r>
            <a:endParaRPr/>
          </a:p>
        </p:txBody>
      </p:sp>
      <p:sp>
        <p:nvSpPr>
          <p:cNvPr id="224" name="TextShape 2"/>
          <p:cNvSpPr txBox="1"/>
          <p:nvPr/>
        </p:nvSpPr>
        <p:spPr>
          <a:xfrm>
            <a:off x="457200" y="1676520"/>
            <a:ext cx="8229240" cy="45716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1600">
                <a:solidFill>
                  <a:srgbClr val="0d0d0d"/>
                </a:solidFill>
                <a:latin typeface="Century Gothic"/>
              </a:rPr>
              <a:t>Bean, C. (2007). An Indicative Decomposition of Libor Spreads. The Bank of England, Quarterly Bulletin 47 (4), 498-99.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1600">
                <a:solidFill>
                  <a:srgbClr val="0d0d0d"/>
                </a:solidFill>
                <a:latin typeface="Century Gothic"/>
              </a:rPr>
              <a:t>Brunnermeier, M. and L. Pedersen (2009). Market Liquidity and Funding Liquidity. The Rev. of Financial Studies 22 (6), 2201-38.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1600">
                <a:solidFill>
                  <a:srgbClr val="0d0d0d"/>
                </a:solidFill>
                <a:latin typeface="Century Gothic"/>
              </a:rPr>
              <a:t>Crépey, S. (2012a). Bilateral Counterparty risk under funding constraints - Part I: Pricing. Part II: CVA, Mathematical Finance. Forthcoming.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1600">
                <a:solidFill>
                  <a:srgbClr val="0d0d0d"/>
                </a:solidFill>
                <a:latin typeface="Century Gothic"/>
              </a:rPr>
              <a:t>Crépey, S., Z. Grbac, and H. N. Nguyen (2012). A multiple-curve HJM model of interbank risk. Mathematics and Financial Economics 6 (3), 155-190.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1600">
                <a:solidFill>
                  <a:srgbClr val="0d0d0d"/>
                </a:solidFill>
                <a:latin typeface="Century Gothic"/>
              </a:rPr>
              <a:t>Eisenschimdt, J. and J. Tapking (2009). Liquidity Risk Premia in Unsecured Interbank Money Markets. Technical Report 1025, ECB Working Paper Series.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1600">
                <a:solidFill>
                  <a:srgbClr val="0d0d0d"/>
                </a:solidFill>
                <a:latin typeface="Century Gothic"/>
              </a:rPr>
              <a:t>Filipovic, D. and A. B. Trolle (2011). The term structure of interbank risk. SSRN eLibrary.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1600">
                <a:solidFill>
                  <a:srgbClr val="0d0d0d"/>
                </a:solidFill>
                <a:latin typeface="Century Gothic"/>
              </a:rPr>
              <a:t>Morini, M. (2009). Solving the puzzle in the interest rate market. SSRN eLibrary.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1600">
                <a:solidFill>
                  <a:srgbClr val="0d0d0d"/>
                </a:solidFill>
                <a:latin typeface="Century Gothic"/>
              </a:rPr>
              <a:t>Pallavicini, A., D. Perini, and D. Brigo (2012). Funding, collateral and hedging: uncovering the mechanics and the subtleties of funding valuation adjustments. Preprint, arXiv:1210.3811.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1600">
                <a:solidFill>
                  <a:srgbClr val="0d0d0d"/>
                </a:solidFill>
                <a:latin typeface="Century Gothic"/>
              </a:rPr>
              <a:t>Wheatley, M. (2012). The Wheatley Review of LIBOR: final report. Technical report.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225" name="TextShape 3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Palatino Linotype"/>
              </a:rPr>
              <a:t>Feb 11, 2013</a:t>
            </a:r>
            <a:endParaRPr/>
          </a:p>
        </p:txBody>
      </p:sp>
      <p:sp>
        <p:nvSpPr>
          <p:cNvPr id="226" name="TextShape 4"/>
          <p:cNvSpPr txBox="1"/>
          <p:nvPr/>
        </p:nvSpPr>
        <p:spPr>
          <a:xfrm>
            <a:off x="659160" y="6356520"/>
            <a:ext cx="3378960" cy="3646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Palatino Linotype"/>
              </a:rPr>
              <a:t>Douady: The Whys of the LOIS</a:t>
            </a:r>
            <a:endParaRPr/>
          </a:p>
        </p:txBody>
      </p:sp>
      <p:sp>
        <p:nvSpPr>
          <p:cNvPr id="227" name="TextShape 5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D30A111D-D11F-4EB4-AD9B-CE300CABF4A7}" type="slidenum">
              <a:rPr lang="fr-FR">
                <a:solidFill>
                  <a:srgbClr val="000000"/>
                </a:solidFill>
                <a:latin typeface="Palatino Linotype"/>
              </a:rPr>
              <a:t>&lt;number&gt;</a:t>
            </a:fld>
            <a:endParaRPr/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457200" y="0"/>
            <a:ext cx="8229240" cy="1599840"/>
          </a:xfrm>
          <a:prstGeom prst="rect">
            <a:avLst/>
          </a:prstGeom>
        </p:spPr>
        <p:txBody>
          <a:bodyPr anchor="b"/>
          <a:p>
            <a:pPr algn="ctr">
              <a:lnSpc>
                <a:spcPts val="2046"/>
              </a:lnSpc>
            </a:pPr>
            <a:r>
              <a:rPr lang="en-US" sz="4800">
                <a:solidFill>
                  <a:srgbClr val="2f5897"/>
                </a:solidFill>
                <a:latin typeface="Palatino Linotype"/>
              </a:rPr>
              <a:t>LOIS Term Structure</a:t>
            </a:r>
            <a:endParaRPr/>
          </a:p>
        </p:txBody>
      </p:sp>
      <p:sp>
        <p:nvSpPr>
          <p:cNvPr id="92" name="TextShape 2"/>
          <p:cNvSpPr txBox="1"/>
          <p:nvPr/>
        </p:nvSpPr>
        <p:spPr>
          <a:xfrm>
            <a:off x="457200" y="5410080"/>
            <a:ext cx="8229240" cy="71568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d0d0d"/>
                </a:solidFill>
                <a:latin typeface="Century Gothic"/>
              </a:rPr>
              <a:t>The longer the maturity, the larger the spread</a:t>
            </a:r>
            <a:endParaRPr/>
          </a:p>
          <a:p>
            <a:pPr lvl="1">
              <a:lnSpc>
                <a:spcPct val="100000"/>
              </a:lnSpc>
              <a:buFont typeface="Courier New"/>
              <a:buChar char="o"/>
            </a:pPr>
            <a:r>
              <a:rPr lang="en-US" sz="1600">
                <a:solidFill>
                  <a:srgbClr val="0d0d0d"/>
                </a:solidFill>
                <a:latin typeface="Century Gothic"/>
              </a:rPr>
              <a:t>Data as of Apr 28, 2010</a:t>
            </a:r>
            <a:endParaRPr/>
          </a:p>
        </p:txBody>
      </p:sp>
      <p:sp>
        <p:nvSpPr>
          <p:cNvPr id="93" name="TextShape 3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Palatino Linotype"/>
              </a:rPr>
              <a:t>Feb 11, 2013</a:t>
            </a:r>
            <a:endParaRPr/>
          </a:p>
        </p:txBody>
      </p:sp>
      <p:sp>
        <p:nvSpPr>
          <p:cNvPr id="94" name="TextShape 4"/>
          <p:cNvSpPr txBox="1"/>
          <p:nvPr/>
        </p:nvSpPr>
        <p:spPr>
          <a:xfrm>
            <a:off x="659160" y="6356520"/>
            <a:ext cx="3303000" cy="3646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Palatino Linotype"/>
              </a:rPr>
              <a:t>Douady: The Whys of the LOIS</a:t>
            </a:r>
            <a:endParaRPr/>
          </a:p>
        </p:txBody>
      </p:sp>
      <p:sp>
        <p:nvSpPr>
          <p:cNvPr id="95" name="TextShape 5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57B6F681-BFFF-4EBB-AFA0-3BB3886DDBF3}" type="slidenum">
              <a:rPr lang="fr-FR">
                <a:solidFill>
                  <a:srgbClr val="000000"/>
                </a:solidFill>
                <a:latin typeface="Palatino Linotype"/>
              </a:rPr>
              <a:t>&lt;number&gt;</a:t>
            </a:fld>
            <a:endParaRPr/>
          </a:p>
        </p:txBody>
      </p:sp>
      <p:pic>
        <p:nvPicPr>
          <p:cNvPr descr="" id="96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1828800" y="1586520"/>
            <a:ext cx="5714640" cy="3737520"/>
          </a:xfrm>
          <a:prstGeom prst="rect">
            <a:avLst/>
          </a:prstGeom>
        </p:spPr>
      </p:pic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457200" y="0"/>
            <a:ext cx="8229240" cy="1599840"/>
          </a:xfrm>
          <a:prstGeom prst="rect">
            <a:avLst/>
          </a:prstGeom>
        </p:spPr>
        <p:txBody>
          <a:bodyPr anchor="b"/>
          <a:p>
            <a:pPr algn="ctr">
              <a:lnSpc>
                <a:spcPts val="2046"/>
              </a:lnSpc>
            </a:pPr>
            <a:r>
              <a:rPr lang="en-US" sz="4800">
                <a:solidFill>
                  <a:srgbClr val="2f5897"/>
                </a:solidFill>
                <a:latin typeface="Palatino Linotype"/>
              </a:rPr>
              <a:t>LOIS Classical Explanation</a:t>
            </a:r>
            <a:endParaRPr/>
          </a:p>
        </p:txBody>
      </p:sp>
      <p:sp>
        <p:nvSpPr>
          <p:cNvPr id="98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d0d0d"/>
                </a:solidFill>
                <a:latin typeface="Century Gothic"/>
              </a:rPr>
              <a:t>Studies by:</a:t>
            </a:r>
            <a:endParaRPr/>
          </a:p>
          <a:p>
            <a:pPr lvl="1">
              <a:lnSpc>
                <a:spcPct val="100000"/>
              </a:lnSpc>
              <a:buFont typeface="Courier New"/>
              <a:buChar char="o"/>
            </a:pPr>
            <a:r>
              <a:rPr lang="en-US" sz="1600">
                <a:solidFill>
                  <a:srgbClr val="0d0d0d"/>
                </a:solidFill>
                <a:latin typeface="Century Gothic"/>
              </a:rPr>
              <a:t>Schwartz (2010)</a:t>
            </a:r>
            <a:endParaRPr/>
          </a:p>
          <a:p>
            <a:pPr lvl="1">
              <a:lnSpc>
                <a:spcPct val="100000"/>
              </a:lnSpc>
              <a:buFont typeface="Courier New"/>
              <a:buChar char="o"/>
            </a:pPr>
            <a:r>
              <a:rPr lang="en-US" sz="1600">
                <a:solidFill>
                  <a:srgbClr val="0d0d0d"/>
                </a:solidFill>
                <a:latin typeface="Century Gothic"/>
              </a:rPr>
              <a:t>Taylor and Williams (2009)</a:t>
            </a:r>
            <a:endParaRPr/>
          </a:p>
          <a:p>
            <a:pPr lvl="1">
              <a:lnSpc>
                <a:spcPct val="100000"/>
              </a:lnSpc>
              <a:buFont typeface="Courier New"/>
              <a:buChar char="o"/>
            </a:pPr>
            <a:r>
              <a:rPr lang="en-US" sz="1600">
                <a:solidFill>
                  <a:srgbClr val="0d0d0d"/>
                </a:solidFill>
                <a:latin typeface="Century Gothic"/>
              </a:rPr>
              <a:t>McAndrews, Sarkar and Wang (2008)</a:t>
            </a:r>
            <a:endParaRPr/>
          </a:p>
          <a:p>
            <a:pPr lvl="1">
              <a:lnSpc>
                <a:spcPct val="100000"/>
              </a:lnSpc>
              <a:buFont typeface="Courier New"/>
              <a:buChar char="o"/>
            </a:pPr>
            <a:r>
              <a:rPr lang="en-US" sz="1600">
                <a:solidFill>
                  <a:srgbClr val="0d0d0d"/>
                </a:solidFill>
                <a:latin typeface="Century Gothic"/>
              </a:rPr>
              <a:t>Michaud and Upper (2008)</a:t>
            </a:r>
            <a:endParaRPr/>
          </a:p>
          <a:p>
            <a:pPr lvl="1">
              <a:lnSpc>
                <a:spcPct val="100000"/>
              </a:lnSpc>
              <a:buFont typeface="Courier New"/>
              <a:buChar char="o"/>
            </a:pPr>
            <a:r>
              <a:rPr lang="en-US" sz="1600">
                <a:solidFill>
                  <a:srgbClr val="0d0d0d"/>
                </a:solidFill>
                <a:latin typeface="Century Gothic"/>
              </a:rPr>
              <a:t>Eisenschmidt and Tapking (2009)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d0d0d"/>
                </a:solidFill>
                <a:latin typeface="Century Gothic"/>
              </a:rPr>
              <a:t>Credit component + Liquidity component</a:t>
            </a:r>
            <a:endParaRPr/>
          </a:p>
          <a:p>
            <a:pPr lvl="1">
              <a:lnSpc>
                <a:spcPct val="100000"/>
              </a:lnSpc>
              <a:buFont typeface="Courier New"/>
              <a:buChar char="o"/>
            </a:pPr>
            <a:r>
              <a:rPr lang="en-US" sz="1600">
                <a:solidFill>
                  <a:srgbClr val="0d0d0d"/>
                </a:solidFill>
                <a:latin typeface="Century Gothic"/>
              </a:rPr>
              <a:t>Statistical decomposition of the signal </a:t>
            </a:r>
            <a:endParaRPr/>
          </a:p>
          <a:p>
            <a:pPr lvl="1">
              <a:lnSpc>
                <a:spcPct val="100000"/>
              </a:lnSpc>
              <a:buFont typeface="Courier New"/>
              <a:buChar char="o"/>
            </a:pPr>
            <a:r>
              <a:rPr lang="en-US" sz="1600">
                <a:solidFill>
                  <a:srgbClr val="0d0d0d"/>
                </a:solidFill>
                <a:latin typeface="Century Gothic"/>
              </a:rPr>
              <a:t>Credit = Bank CDS assumed liquid, hence no liquidity component</a:t>
            </a:r>
            <a:endParaRPr/>
          </a:p>
          <a:p>
            <a:pPr lvl="1">
              <a:lnSpc>
                <a:spcPct val="100000"/>
              </a:lnSpc>
              <a:buFont typeface="Courier New"/>
              <a:buChar char="o"/>
            </a:pPr>
            <a:r>
              <a:rPr lang="en-US" sz="1600">
                <a:solidFill>
                  <a:srgbClr val="0d0d0d"/>
                </a:solidFill>
                <a:latin typeface="Century Gothic"/>
              </a:rPr>
              <a:t>Remainder = “liquidity component”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d0d0d"/>
                </a:solidFill>
                <a:latin typeface="Century Gothic"/>
              </a:rPr>
              <a:t>One cannot assume that CDS are liquidity-free</a:t>
            </a:r>
            <a:endParaRPr/>
          </a:p>
          <a:p>
            <a:pPr lvl="1">
              <a:lnSpc>
                <a:spcPct val="100000"/>
              </a:lnSpc>
              <a:buFont typeface="Courier New"/>
              <a:buChar char="o"/>
            </a:pPr>
            <a:r>
              <a:rPr lang="en-US" sz="1600">
                <a:solidFill>
                  <a:srgbClr val="0d0d0d"/>
                </a:solidFill>
                <a:latin typeface="Century Gothic"/>
              </a:rPr>
              <a:t>Risk premium, Cost of capital…</a:t>
            </a:r>
            <a:endParaRPr/>
          </a:p>
          <a:p>
            <a:pPr lvl="1">
              <a:lnSpc>
                <a:spcPct val="100000"/>
              </a:lnSpc>
              <a:buFont typeface="Courier New"/>
              <a:buChar char="o"/>
            </a:pPr>
            <a:r>
              <a:rPr lang="en-US" sz="1600">
                <a:solidFill>
                  <a:srgbClr val="0d0d0d"/>
                </a:solidFill>
                <a:latin typeface="Century Gothic"/>
              </a:rPr>
              <a:t>Bond credit spread vs. CDS widening during liquidity crises</a:t>
            </a:r>
            <a:endParaRPr/>
          </a:p>
        </p:txBody>
      </p:sp>
      <p:sp>
        <p:nvSpPr>
          <p:cNvPr id="99" name="TextShape 3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Palatino Linotype"/>
              </a:rPr>
              <a:t>Feb 11, 2013</a:t>
            </a:r>
            <a:endParaRPr/>
          </a:p>
        </p:txBody>
      </p:sp>
      <p:sp>
        <p:nvSpPr>
          <p:cNvPr id="100" name="TextShape 4"/>
          <p:cNvSpPr txBox="1"/>
          <p:nvPr/>
        </p:nvSpPr>
        <p:spPr>
          <a:xfrm>
            <a:off x="659160" y="6356520"/>
            <a:ext cx="3226680" cy="3646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Palatino Linotype"/>
              </a:rPr>
              <a:t>Douady: The Whys of the LOIS</a:t>
            </a:r>
            <a:endParaRPr/>
          </a:p>
        </p:txBody>
      </p:sp>
      <p:sp>
        <p:nvSpPr>
          <p:cNvPr id="101" name="TextShape 5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4CECE607-94D8-4BD8-A4A3-89AB91314F90}" type="slidenum">
              <a:rPr lang="fr-FR">
                <a:solidFill>
                  <a:srgbClr val="000000"/>
                </a:solidFill>
                <a:latin typeface="Palatino Linotype"/>
              </a:rPr>
              <a:t>&lt;number&gt;</a:t>
            </a:fld>
            <a:endParaRPr/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457200" y="0"/>
            <a:ext cx="8229240" cy="1599840"/>
          </a:xfrm>
          <a:prstGeom prst="rect">
            <a:avLst/>
          </a:prstGeom>
        </p:spPr>
        <p:txBody>
          <a:bodyPr anchor="b"/>
          <a:p>
            <a:pPr algn="ctr">
              <a:lnSpc>
                <a:spcPts val="2046"/>
              </a:lnSpc>
            </a:pPr>
            <a:r>
              <a:rPr lang="en-US" sz="5400">
                <a:solidFill>
                  <a:srgbClr val="2f5897"/>
                </a:solidFill>
                <a:latin typeface="Palatino Linotype"/>
              </a:rPr>
              <a:t>Bond Spread vs. CDS</a:t>
            </a:r>
            <a:endParaRPr/>
          </a:p>
        </p:txBody>
      </p:sp>
      <p:sp>
        <p:nvSpPr>
          <p:cNvPr id="10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104" name="TextShape 3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Palatino Linotype"/>
              </a:rPr>
              <a:t>Feb 11, 2013</a:t>
            </a:r>
            <a:endParaRPr/>
          </a:p>
        </p:txBody>
      </p:sp>
      <p:sp>
        <p:nvSpPr>
          <p:cNvPr id="105" name="TextShape 4"/>
          <p:cNvSpPr txBox="1"/>
          <p:nvPr/>
        </p:nvSpPr>
        <p:spPr>
          <a:xfrm>
            <a:off x="659160" y="6356520"/>
            <a:ext cx="3378960" cy="3646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Palatino Linotype"/>
              </a:rPr>
              <a:t>Douady: The Whys of the LOIS</a:t>
            </a:r>
            <a:endParaRPr/>
          </a:p>
        </p:txBody>
      </p:sp>
      <p:sp>
        <p:nvSpPr>
          <p:cNvPr id="106" name="TextShape 5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5C408A00-F07A-480C-A847-DB6C04CDE791}" type="slidenum">
              <a:rPr lang="fr-FR">
                <a:solidFill>
                  <a:srgbClr val="000000"/>
                </a:solidFill>
                <a:latin typeface="Palatino Linotype"/>
              </a:rPr>
              <a:t>&lt;number&gt;</a:t>
            </a:fld>
            <a:endParaRPr/>
          </a:p>
        </p:txBody>
      </p:sp>
      <p:pic>
        <p:nvPicPr>
          <p:cNvPr descr="" id="107" name="Picture 4"/>
          <p:cNvPicPr/>
          <p:nvPr/>
        </p:nvPicPr>
        <p:blipFill>
          <a:blip r:embed="rId1"/>
          <a:stretch>
            <a:fillRect/>
          </a:stretch>
        </p:blipFill>
        <p:spPr>
          <a:xfrm>
            <a:off x="683280" y="1647720"/>
            <a:ext cx="7862040" cy="4229280"/>
          </a:xfrm>
          <a:prstGeom prst="rect">
            <a:avLst/>
          </a:prstGeom>
        </p:spPr>
      </p:pic>
      <p:sp>
        <p:nvSpPr>
          <p:cNvPr id="108" name="CustomShape 6"/>
          <p:cNvSpPr/>
          <p:nvPr/>
        </p:nvSpPr>
        <p:spPr>
          <a:xfrm>
            <a:off x="5702400" y="3363120"/>
            <a:ext cx="1172160" cy="576360"/>
          </a:xfrm>
          <a:prstGeom prst="wedgeRectCallout">
            <a:avLst>
              <a:gd fmla="val 34069" name="adj1"/>
              <a:gd fmla="val 181181" name="adj2"/>
            </a:avLst>
          </a:prstGeom>
          <a:ln w="9360">
            <a:solidFill>
              <a:srgbClr val="ffffff"/>
            </a:solidFill>
            <a:miter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fr-FR" sz="1600">
                <a:solidFill>
                  <a:srgbClr val="ffffff"/>
                </a:solidFill>
                <a:latin typeface="Palatino Linotype"/>
              </a:rPr>
              <a:t>Subprime Crisis</a:t>
            </a:r>
            <a:endParaRPr/>
          </a:p>
        </p:txBody>
      </p:sp>
      <p:sp>
        <p:nvSpPr>
          <p:cNvPr id="109" name="CustomShape 7"/>
          <p:cNvSpPr/>
          <p:nvPr/>
        </p:nvSpPr>
        <p:spPr>
          <a:xfrm>
            <a:off x="940680" y="1784880"/>
            <a:ext cx="2190960" cy="691560"/>
          </a:xfrm>
          <a:prstGeom prst="rect">
            <a:avLst/>
          </a:prstGeom>
          <a:solidFill>
            <a:srgbClr val="ffffff"/>
          </a:solidFill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fr-FR" sz="1600">
                <a:solidFill>
                  <a:srgbClr val="ff0000"/>
                </a:solidFill>
                <a:latin typeface="Palatino Linotype"/>
              </a:rPr>
              <a:t>─ </a:t>
            </a:r>
            <a:r>
              <a:rPr lang="fr-FR" sz="1600">
                <a:solidFill>
                  <a:srgbClr val="ff0000"/>
                </a:solidFill>
                <a:latin typeface="Palatino Linotype"/>
              </a:rPr>
              <a:t>Financials</a:t>
            </a:r>
            <a:endParaRPr/>
          </a:p>
          <a:p>
            <a:pPr>
              <a:lnSpc>
                <a:spcPct val="100000"/>
              </a:lnSpc>
            </a:pPr>
            <a:r>
              <a:rPr lang="fr-FR" sz="1600">
                <a:solidFill>
                  <a:srgbClr val="0000ff"/>
                </a:solidFill>
                <a:latin typeface="Palatino Linotype"/>
              </a:rPr>
              <a:t>─ </a:t>
            </a:r>
            <a:r>
              <a:rPr lang="fr-FR" sz="1600">
                <a:solidFill>
                  <a:srgbClr val="0000ff"/>
                </a:solidFill>
                <a:latin typeface="Palatino Linotype"/>
              </a:rPr>
              <a:t>Non Financials</a:t>
            </a:r>
            <a:endParaRPr/>
          </a:p>
        </p:txBody>
      </p:sp>
      <p:sp>
        <p:nvSpPr>
          <p:cNvPr id="110" name="CustomShape 8"/>
          <p:cNvSpPr/>
          <p:nvPr/>
        </p:nvSpPr>
        <p:spPr>
          <a:xfrm>
            <a:off x="5105520" y="2590920"/>
            <a:ext cx="1182600" cy="638280"/>
          </a:xfrm>
          <a:prstGeom prst="borderCallout1">
            <a:avLst>
              <a:gd fmla="val 105029" name="adj1"/>
              <a:gd fmla="val 54409" name="adj2"/>
              <a:gd fmla="val 611416" name="adj3"/>
              <a:gd fmla="val 123999" name="adj4"/>
            </a:avLst>
          </a:prstGeom>
          <a:ln>
            <a:solidFill>
              <a:srgbClr val="234271"/>
            </a:solidFill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Palatino Linotype"/>
              </a:rPr>
              <a:t>July 2007</a:t>
            </a:r>
            <a:endParaRPr/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Shape 1"/>
          <p:cNvSpPr txBox="1"/>
          <p:nvPr/>
        </p:nvSpPr>
        <p:spPr>
          <a:xfrm>
            <a:off x="457200" y="0"/>
            <a:ext cx="8229240" cy="1599840"/>
          </a:xfrm>
          <a:prstGeom prst="rect">
            <a:avLst/>
          </a:prstGeom>
        </p:spPr>
        <p:txBody>
          <a:bodyPr anchor="b"/>
          <a:p>
            <a:pPr algn="ctr">
              <a:lnSpc>
                <a:spcPts val="2046"/>
              </a:lnSpc>
            </a:pPr>
            <a:r>
              <a:rPr lang="en-US" sz="4800">
                <a:solidFill>
                  <a:srgbClr val="2f5897"/>
                </a:solidFill>
                <a:latin typeface="Palatino Linotype"/>
              </a:rPr>
              <a:t>Bond Price vs. CDS Implied</a:t>
            </a:r>
            <a:endParaRPr/>
          </a:p>
        </p:txBody>
      </p:sp>
      <p:sp>
        <p:nvSpPr>
          <p:cNvPr id="112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113" name="TextShape 3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Palatino Linotype"/>
              </a:rPr>
              <a:t>Feb 11, 2013</a:t>
            </a:r>
            <a:endParaRPr/>
          </a:p>
        </p:txBody>
      </p:sp>
      <p:sp>
        <p:nvSpPr>
          <p:cNvPr id="114" name="TextShape 4"/>
          <p:cNvSpPr txBox="1"/>
          <p:nvPr/>
        </p:nvSpPr>
        <p:spPr>
          <a:xfrm>
            <a:off x="659160" y="6356520"/>
            <a:ext cx="3378960" cy="3646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Palatino Linotype"/>
              </a:rPr>
              <a:t>Douady: The Whys of the LOIS</a:t>
            </a:r>
            <a:endParaRPr/>
          </a:p>
        </p:txBody>
      </p:sp>
      <p:sp>
        <p:nvSpPr>
          <p:cNvPr id="115" name="TextShape 5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2D864D0B-E4EC-454C-9575-1D324B700C69}" type="slidenum">
              <a:rPr lang="fr-FR">
                <a:solidFill>
                  <a:srgbClr val="000000"/>
                </a:solidFill>
                <a:latin typeface="Palatino Linotype"/>
              </a:rPr>
              <a:t>&lt;number&gt;</a:t>
            </a:fld>
            <a:endParaRPr/>
          </a:p>
        </p:txBody>
      </p:sp>
      <p:pic>
        <p:nvPicPr>
          <p:cNvPr descr="" id="116" name="Picture 4"/>
          <p:cNvPicPr/>
          <p:nvPr/>
        </p:nvPicPr>
        <p:blipFill>
          <a:blip r:embed="rId1"/>
          <a:stretch>
            <a:fillRect/>
          </a:stretch>
        </p:blipFill>
        <p:spPr>
          <a:xfrm>
            <a:off x="642600" y="1752480"/>
            <a:ext cx="7803720" cy="4441680"/>
          </a:xfrm>
          <a:prstGeom prst="rect">
            <a:avLst/>
          </a:prstGeom>
        </p:spPr>
      </p:pic>
      <p:sp>
        <p:nvSpPr>
          <p:cNvPr id="117" name="CustomShape 6"/>
          <p:cNvSpPr/>
          <p:nvPr/>
        </p:nvSpPr>
        <p:spPr>
          <a:xfrm>
            <a:off x="5205960" y="4721760"/>
            <a:ext cx="1123920" cy="576360"/>
          </a:xfrm>
          <a:prstGeom prst="wedgeRectCallout">
            <a:avLst>
              <a:gd fmla="val 42403" name="adj1"/>
              <a:gd fmla="val -143278" name="adj2"/>
            </a:avLst>
          </a:prstGeom>
          <a:ln w="9360">
            <a:solidFill>
              <a:srgbClr val="ffffff"/>
            </a:solidFill>
            <a:miter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fr-FR" sz="1600">
                <a:solidFill>
                  <a:srgbClr val="ffffff"/>
                </a:solidFill>
                <a:latin typeface="Palatino Linotype"/>
              </a:rPr>
              <a:t>Subprime Crisis</a:t>
            </a:r>
            <a:endParaRPr/>
          </a:p>
        </p:txBody>
      </p:sp>
      <p:sp>
        <p:nvSpPr>
          <p:cNvPr id="118" name="CustomShape 7"/>
          <p:cNvSpPr/>
          <p:nvPr/>
        </p:nvSpPr>
        <p:spPr>
          <a:xfrm>
            <a:off x="1303920" y="4721760"/>
            <a:ext cx="1520640" cy="690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fr-FR" sz="1600">
                <a:solidFill>
                  <a:srgbClr val="0000ff"/>
                </a:solidFill>
                <a:latin typeface="Palatino Linotype"/>
              </a:rPr>
              <a:t>─ </a:t>
            </a:r>
            <a:r>
              <a:rPr lang="fr-FR" sz="1600">
                <a:solidFill>
                  <a:srgbClr val="0000ff"/>
                </a:solidFill>
                <a:latin typeface="Palatino Linotype"/>
              </a:rPr>
              <a:t>Actual</a:t>
            </a:r>
            <a:endParaRPr/>
          </a:p>
          <a:p>
            <a:pPr>
              <a:lnSpc>
                <a:spcPct val="100000"/>
              </a:lnSpc>
            </a:pPr>
            <a:r>
              <a:rPr lang="fr-FR" sz="1600">
                <a:solidFill>
                  <a:srgbClr val="ff0000"/>
                </a:solidFill>
                <a:latin typeface="Palatino Linotype"/>
              </a:rPr>
              <a:t>─ </a:t>
            </a:r>
            <a:r>
              <a:rPr lang="fr-FR" sz="1600">
                <a:solidFill>
                  <a:srgbClr val="ff0000"/>
                </a:solidFill>
                <a:latin typeface="Palatino Linotype"/>
              </a:rPr>
              <a:t>From CDS</a:t>
            </a:r>
            <a:endParaRPr/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Shape 1"/>
          <p:cNvSpPr txBox="1"/>
          <p:nvPr/>
        </p:nvSpPr>
        <p:spPr>
          <a:xfrm>
            <a:off x="457200" y="0"/>
            <a:ext cx="8229240" cy="1599840"/>
          </a:xfrm>
          <a:prstGeom prst="rect">
            <a:avLst/>
          </a:prstGeom>
        </p:spPr>
        <p:txBody>
          <a:bodyPr anchor="b"/>
          <a:p>
            <a:pPr algn="ctr">
              <a:lnSpc>
                <a:spcPts val="2046"/>
              </a:lnSpc>
            </a:pPr>
            <a:r>
              <a:rPr lang="en-US" sz="4800">
                <a:solidFill>
                  <a:srgbClr val="2f5897"/>
                </a:solidFill>
                <a:latin typeface="Palatino Linotype"/>
              </a:rPr>
              <a:t>LOIS Fundamental Approach</a:t>
            </a:r>
            <a:endParaRPr/>
          </a:p>
        </p:txBody>
      </p:sp>
      <p:sp>
        <p:nvSpPr>
          <p:cNvPr id="120" name="TextShape 2"/>
          <p:cNvSpPr txBox="1"/>
          <p:nvPr/>
        </p:nvSpPr>
        <p:spPr>
          <a:xfrm>
            <a:off x="457200" y="2362320"/>
            <a:ext cx="8229240" cy="37634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d0d0d"/>
                </a:solidFill>
                <a:latin typeface="Century Gothic"/>
              </a:rPr>
              <a:t>Bank’s Choice</a:t>
            </a:r>
            <a:endParaRPr/>
          </a:p>
          <a:p>
            <a:pPr lvl="1">
              <a:lnSpc>
                <a:spcPct val="100000"/>
              </a:lnSpc>
              <a:buFont typeface="Century Gothic"/>
              <a:buAutoNum type="alphaUcPeriod"/>
            </a:pPr>
            <a:r>
              <a:rPr lang="en-US" sz="1600">
                <a:solidFill>
                  <a:srgbClr val="0d0d0d"/>
                </a:solidFill>
                <a:latin typeface="Century Gothic"/>
              </a:rPr>
              <a:t>Lending at LIBOR on a fixed period T : capital is locked</a:t>
            </a:r>
            <a:endParaRPr/>
          </a:p>
          <a:p>
            <a:pPr lvl="1">
              <a:lnSpc>
                <a:spcPct val="100000"/>
              </a:lnSpc>
              <a:buFont typeface="Century Gothic"/>
              <a:buAutoNum type="alphaUcPeriod"/>
            </a:pPr>
            <a:r>
              <a:rPr lang="en-US" sz="1600">
                <a:solidFill>
                  <a:srgbClr val="0d0d0d"/>
                </a:solidFill>
                <a:latin typeface="Century Gothic"/>
              </a:rPr>
              <a:t>Lending on rolling Overnight at a revisable rate : can discontinue lending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d0d0d"/>
                </a:solidFill>
                <a:latin typeface="Century Gothic"/>
              </a:rPr>
              <a:t>Liquidity Constraints</a:t>
            </a:r>
            <a:endParaRPr/>
          </a:p>
          <a:p>
            <a:pPr lvl="1">
              <a:lnSpc>
                <a:spcPct val="100000"/>
              </a:lnSpc>
              <a:buFont typeface="Courier New"/>
              <a:buChar char="o"/>
            </a:pPr>
            <a:r>
              <a:rPr lang="en-US" sz="1600">
                <a:solidFill>
                  <a:srgbClr val="0d0d0d"/>
                </a:solidFill>
                <a:latin typeface="Century Gothic"/>
              </a:rPr>
              <a:t>Unsure of the amount of liquidities it may need during period T</a:t>
            </a:r>
            <a:endParaRPr/>
          </a:p>
          <a:p>
            <a:pPr lvl="1">
              <a:lnSpc>
                <a:spcPct val="100000"/>
              </a:lnSpc>
              <a:buFont typeface="Courier New"/>
              <a:buChar char="o"/>
            </a:pPr>
            <a:r>
              <a:rPr lang="en-US" sz="1600">
                <a:solidFill>
                  <a:srgbClr val="0d0d0d"/>
                </a:solidFill>
                <a:latin typeface="Century Gothic"/>
              </a:rPr>
              <a:t>Refinancing rate depends on this amount and own CDS</a:t>
            </a:r>
            <a:endParaRPr/>
          </a:p>
          <a:p>
            <a:pPr lvl="1">
              <a:lnSpc>
                <a:spcPct val="100000"/>
              </a:lnSpc>
              <a:buFont typeface="Courier New"/>
              <a:buChar char="o"/>
            </a:pPr>
            <a:r>
              <a:rPr lang="en-US" sz="1600">
                <a:solidFill>
                  <a:srgbClr val="0d0d0d"/>
                </a:solidFill>
                <a:latin typeface="Century Gothic"/>
              </a:rPr>
              <a:t>Basel III: Capital Adequacy + Liquidity Ratio</a:t>
            </a:r>
            <a:endParaRPr/>
          </a:p>
          <a:p>
            <a:pPr lvl="1">
              <a:lnSpc>
                <a:spcPct val="100000"/>
              </a:lnSpc>
              <a:buFont typeface="Courier New"/>
              <a:buChar char="o"/>
            </a:pPr>
            <a:r>
              <a:rPr lang="en-US" sz="1600">
                <a:solidFill>
                  <a:srgbClr val="0d0d0d"/>
                </a:solidFill>
                <a:latin typeface="Century Gothic"/>
              </a:rPr>
              <a:t>Changes in Central Bank lending policy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d0d0d"/>
                </a:solidFill>
                <a:latin typeface="Century Gothic"/>
              </a:rPr>
              <a:t>Counterparty Credit Risk</a:t>
            </a:r>
            <a:endParaRPr/>
          </a:p>
          <a:p>
            <a:pPr lvl="1">
              <a:lnSpc>
                <a:spcPct val="100000"/>
              </a:lnSpc>
              <a:buFont typeface="Courier New"/>
              <a:buChar char="o"/>
            </a:pPr>
            <a:r>
              <a:rPr lang="en-US" sz="1600">
                <a:solidFill>
                  <a:srgbClr val="0d0d0d"/>
                </a:solidFill>
                <a:latin typeface="Century Gothic"/>
              </a:rPr>
              <a:t>Borrower’s rating may downgrade during period T</a:t>
            </a:r>
            <a:endParaRPr/>
          </a:p>
          <a:p>
            <a:pPr lvl="1">
              <a:lnSpc>
                <a:spcPct val="100000"/>
              </a:lnSpc>
              <a:buFont typeface="Courier New"/>
              <a:buChar char="o"/>
            </a:pPr>
            <a:r>
              <a:rPr lang="en-US" sz="1600">
                <a:solidFill>
                  <a:srgbClr val="0d0d0d"/>
                </a:solidFill>
                <a:latin typeface="Century Gothic"/>
              </a:rPr>
              <a:t>Default risk, Contagion from others default</a:t>
            </a:r>
            <a:endParaRPr/>
          </a:p>
        </p:txBody>
      </p:sp>
      <p:sp>
        <p:nvSpPr>
          <p:cNvPr id="121" name="TextShape 3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Palatino Linotype"/>
              </a:rPr>
              <a:t>Feb 11, 2013</a:t>
            </a:r>
            <a:endParaRPr/>
          </a:p>
        </p:txBody>
      </p:sp>
      <p:sp>
        <p:nvSpPr>
          <p:cNvPr id="122" name="TextShape 4"/>
          <p:cNvSpPr txBox="1"/>
          <p:nvPr/>
        </p:nvSpPr>
        <p:spPr>
          <a:xfrm>
            <a:off x="659160" y="6356520"/>
            <a:ext cx="3455280" cy="3646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Palatino Linotype"/>
              </a:rPr>
              <a:t>Douady: The Whys of the LOIS</a:t>
            </a:r>
            <a:endParaRPr/>
          </a:p>
        </p:txBody>
      </p:sp>
      <p:sp>
        <p:nvSpPr>
          <p:cNvPr id="123" name="TextShape 5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2007A5A7-BE1D-4571-8802-491EF2071F12}" type="slidenum">
              <a:rPr lang="fr-FR">
                <a:solidFill>
                  <a:srgbClr val="000000"/>
                </a:solidFill>
                <a:latin typeface="Palatino Linotype"/>
              </a:rPr>
              <a:t>&lt;number&gt;</a:t>
            </a:fld>
            <a:endParaRPr/>
          </a:p>
        </p:txBody>
      </p:sp>
      <p:sp>
        <p:nvSpPr>
          <p:cNvPr id="124" name="CustomShape 6"/>
          <p:cNvSpPr/>
          <p:nvPr/>
        </p:nvSpPr>
        <p:spPr>
          <a:xfrm>
            <a:off x="1371600" y="1828800"/>
            <a:ext cx="1523520" cy="456120"/>
          </a:xfrm>
          <a:prstGeom prst="rect">
            <a:avLst/>
          </a:prstGeom>
          <a:solidFill>
            <a:srgbClr val="abd958"/>
          </a:solidFill>
          <a:ln>
            <a:solidFill>
              <a:srgbClr val="6076b4"/>
            </a:solidFill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fr-FR" sz="2400">
                <a:solidFill>
                  <a:srgbClr val="000000"/>
                </a:solidFill>
                <a:latin typeface="Palatino Linotype"/>
              </a:rPr>
              <a:t>Bank</a:t>
            </a:r>
            <a:endParaRPr/>
          </a:p>
        </p:txBody>
      </p:sp>
      <p:sp>
        <p:nvSpPr>
          <p:cNvPr id="125" name="CustomShape 7"/>
          <p:cNvSpPr/>
          <p:nvPr/>
        </p:nvSpPr>
        <p:spPr>
          <a:xfrm>
            <a:off x="5029200" y="1828800"/>
            <a:ext cx="2285640" cy="456120"/>
          </a:xfrm>
          <a:prstGeom prst="rect">
            <a:avLst/>
          </a:prstGeom>
          <a:solidFill>
            <a:srgbClr val="f0b57a"/>
          </a:solidFill>
          <a:ln>
            <a:solidFill>
              <a:srgbClr val="6076b4"/>
            </a:solidFill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fr-FR" sz="2400">
                <a:solidFill>
                  <a:srgbClr val="000000"/>
                </a:solidFill>
                <a:latin typeface="Palatino Linotype"/>
              </a:rPr>
              <a:t>Counterparty</a:t>
            </a:r>
            <a:endParaRPr/>
          </a:p>
        </p:txBody>
      </p:sp>
      <p:sp>
        <p:nvSpPr>
          <p:cNvPr id="126" name="CustomShape 8"/>
          <p:cNvSpPr/>
          <p:nvPr/>
        </p:nvSpPr>
        <p:spPr>
          <a:xfrm>
            <a:off x="2895480" y="2059560"/>
            <a:ext cx="2133360" cy="360"/>
          </a:xfrm>
          <a:prstGeom prst="straightConnector1">
            <a:avLst/>
          </a:prstGeom>
          <a:ln w="63360">
            <a:solidFill>
              <a:srgbClr val="5b72b2"/>
            </a:solidFill>
            <a:round/>
            <a:tailEnd len="med" type="triangle" w="med"/>
          </a:ln>
        </p:spPr>
      </p:sp>
      <p:sp>
        <p:nvSpPr>
          <p:cNvPr id="127" name="CustomShape 9"/>
          <p:cNvSpPr/>
          <p:nvPr/>
        </p:nvSpPr>
        <p:spPr>
          <a:xfrm>
            <a:off x="2971800" y="1676520"/>
            <a:ext cx="1752120" cy="30348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fr-FR" sz="1400">
                <a:solidFill>
                  <a:srgbClr val="000000"/>
                </a:solidFill>
                <a:latin typeface="Century Gothic"/>
              </a:rPr>
              <a:t>Amount </a:t>
            </a:r>
            <a:r>
              <a:rPr i="1" lang="fr-FR" sz="1400">
                <a:solidFill>
                  <a:srgbClr val="000000"/>
                </a:solidFill>
                <a:latin typeface="Century Gothic"/>
              </a:rPr>
              <a:t>N</a:t>
            </a:r>
            <a:r>
              <a:rPr lang="fr-FR" sz="1400">
                <a:solidFill>
                  <a:srgbClr val="000000"/>
                </a:solidFill>
                <a:latin typeface="Century Gothic"/>
              </a:rPr>
              <a:t>, Rate </a:t>
            </a:r>
            <a:r>
              <a:rPr i="1" lang="fr-FR" sz="1400">
                <a:solidFill>
                  <a:srgbClr val="000000"/>
                </a:solidFill>
                <a:latin typeface="Century Gothic"/>
              </a:rPr>
              <a:t>L</a:t>
            </a:r>
            <a:endParaRPr/>
          </a:p>
        </p:txBody>
      </p:sp>
      <p:sp>
        <p:nvSpPr>
          <p:cNvPr id="128" name="CustomShape 10"/>
          <p:cNvSpPr/>
          <p:nvPr/>
        </p:nvSpPr>
        <p:spPr>
          <a:xfrm>
            <a:off x="3124080" y="2130480"/>
            <a:ext cx="1447560" cy="30348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fr-FR" sz="1400">
                <a:solidFill>
                  <a:srgbClr val="000000"/>
                </a:solidFill>
                <a:latin typeface="Century Gothic"/>
              </a:rPr>
              <a:t>Period </a:t>
            </a:r>
            <a:r>
              <a:rPr i="1" lang="fr-FR" sz="1400">
                <a:solidFill>
                  <a:srgbClr val="000000"/>
                </a:solidFill>
                <a:latin typeface="Century Gothic"/>
              </a:rPr>
              <a:t>T</a:t>
            </a:r>
            <a:endParaRPr/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457200" y="0"/>
            <a:ext cx="8229240" cy="1599840"/>
          </a:xfrm>
          <a:prstGeom prst="rect">
            <a:avLst/>
          </a:prstGeom>
        </p:spPr>
        <p:txBody>
          <a:bodyPr anchor="b"/>
          <a:p>
            <a:pPr algn="ctr">
              <a:lnSpc>
                <a:spcPts val="2046"/>
              </a:lnSpc>
            </a:pPr>
            <a:r>
              <a:rPr lang="en-US" sz="5400">
                <a:solidFill>
                  <a:srgbClr val="2f5897"/>
                </a:solidFill>
                <a:latin typeface="Palatino Linotype"/>
              </a:rPr>
              <a:t>Funding Cost</a:t>
            </a:r>
            <a:endParaRPr/>
          </a:p>
        </p:txBody>
      </p:sp>
      <p:sp>
        <p:nvSpPr>
          <p:cNvPr id="130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d0d0d"/>
                </a:solidFill>
                <a:latin typeface="Century Gothic"/>
              </a:rPr>
              <a:t>Capital mobilized for lending has a Cost</a:t>
            </a:r>
            <a:endParaRPr/>
          </a:p>
          <a:p>
            <a:pPr lvl="1">
              <a:lnSpc>
                <a:spcPct val="100000"/>
              </a:lnSpc>
              <a:buFont typeface="Courier New"/>
              <a:buChar char="o"/>
            </a:pPr>
            <a:r>
              <a:rPr lang="en-US" sz="1600">
                <a:solidFill>
                  <a:srgbClr val="0d0d0d"/>
                </a:solidFill>
                <a:latin typeface="Century Gothic"/>
              </a:rPr>
              <a:t>Lending O/N gives the option to stop if capital too expensive</a:t>
            </a:r>
            <a:endParaRPr/>
          </a:p>
          <a:p>
            <a:pPr lvl="1">
              <a:lnSpc>
                <a:spcPct val="100000"/>
              </a:lnSpc>
              <a:buFont typeface="Courier New"/>
              <a:buChar char="o"/>
            </a:pPr>
            <a:r>
              <a:rPr lang="en-US" sz="1600">
                <a:solidFill>
                  <a:srgbClr val="0d0d0d"/>
                </a:solidFill>
                <a:latin typeface="Century Gothic"/>
              </a:rPr>
              <a:t>Cap option on the cost of capital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d0d0d"/>
                </a:solidFill>
                <a:latin typeface="Century Gothic"/>
              </a:rPr>
              <a:t>Bank’s Borrowing rate </a:t>
            </a:r>
            <a:r>
              <a:rPr i="1" lang="en-US" sz="2400">
                <a:solidFill>
                  <a:srgbClr val="0d0d0d"/>
                </a:solidFill>
                <a:latin typeface="Symbol"/>
              </a:rPr>
              <a:t>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 = 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f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(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t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, 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S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, 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D/C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)</a:t>
            </a:r>
            <a:endParaRPr/>
          </a:p>
          <a:p>
            <a:pPr lvl="1">
              <a:lnSpc>
                <a:spcPct val="100000"/>
              </a:lnSpc>
              <a:buFont typeface="Courier New"/>
              <a:buChar char="o"/>
            </a:pPr>
            <a:r>
              <a:rPr i="1" lang="en-US" sz="1600">
                <a:solidFill>
                  <a:srgbClr val="0d0d0d"/>
                </a:solidFill>
                <a:latin typeface="Century Gothic"/>
              </a:rPr>
              <a:t>t</a:t>
            </a:r>
            <a:r>
              <a:rPr lang="en-US" sz="1600">
                <a:solidFill>
                  <a:srgbClr val="0d0d0d"/>
                </a:solidFill>
                <a:latin typeface="Century Gothic"/>
              </a:rPr>
              <a:t> = current date</a:t>
            </a:r>
            <a:endParaRPr/>
          </a:p>
          <a:p>
            <a:pPr lvl="1">
              <a:lnSpc>
                <a:spcPct val="100000"/>
              </a:lnSpc>
              <a:buFont typeface="Courier New"/>
              <a:buChar char="o"/>
            </a:pPr>
            <a:r>
              <a:rPr i="1" lang="en-US" sz="1600">
                <a:solidFill>
                  <a:srgbClr val="0d0d0d"/>
                </a:solidFill>
                <a:latin typeface="Century Gothic"/>
              </a:rPr>
              <a:t>S</a:t>
            </a:r>
            <a:r>
              <a:rPr lang="en-US" sz="1600">
                <a:solidFill>
                  <a:srgbClr val="0d0d0d"/>
                </a:solidFill>
                <a:latin typeface="Century Gothic"/>
              </a:rPr>
              <a:t> = Bank’s credit spread</a:t>
            </a:r>
            <a:endParaRPr/>
          </a:p>
          <a:p>
            <a:pPr lvl="1">
              <a:lnSpc>
                <a:spcPct val="100000"/>
              </a:lnSpc>
              <a:buFont typeface="Courier New"/>
              <a:buChar char="o"/>
            </a:pPr>
            <a:r>
              <a:rPr i="1" lang="en-US" sz="1600">
                <a:solidFill>
                  <a:srgbClr val="0d0d0d"/>
                </a:solidFill>
                <a:latin typeface="Century Gothic"/>
              </a:rPr>
              <a:t>D</a:t>
            </a:r>
            <a:r>
              <a:rPr lang="en-US" sz="1600">
                <a:solidFill>
                  <a:srgbClr val="0d0d0d"/>
                </a:solidFill>
                <a:latin typeface="Century Gothic"/>
              </a:rPr>
              <a:t> = Short-term debt</a:t>
            </a:r>
            <a:endParaRPr/>
          </a:p>
          <a:p>
            <a:pPr lvl="1">
              <a:lnSpc>
                <a:spcPct val="100000"/>
              </a:lnSpc>
              <a:buFont typeface="Courier New"/>
              <a:buChar char="o"/>
            </a:pPr>
            <a:r>
              <a:rPr i="1" lang="en-US" sz="1600">
                <a:solidFill>
                  <a:srgbClr val="0d0d0d"/>
                </a:solidFill>
                <a:latin typeface="Century Gothic"/>
              </a:rPr>
              <a:t>C</a:t>
            </a:r>
            <a:r>
              <a:rPr lang="en-US" sz="1600">
                <a:solidFill>
                  <a:srgbClr val="0d0d0d"/>
                </a:solidFill>
                <a:latin typeface="Century Gothic"/>
              </a:rPr>
              <a:t> = Capital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d0d0d"/>
                </a:solidFill>
                <a:latin typeface="Century Gothic"/>
              </a:rPr>
              <a:t>Marginal cost of capital: cost of an increase of 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D</a:t>
            </a:r>
            <a:endParaRPr/>
          </a:p>
          <a:p>
            <a:pPr>
              <a:lnSpc>
                <a:spcPct val="100000"/>
              </a:lnSpc>
            </a:pPr>
            <a:r>
              <a:rPr i="1" lang="en-US" sz="2400">
                <a:solidFill>
                  <a:srgbClr val="0d0d0d"/>
                </a:solidFill>
                <a:latin typeface="Century Gothic"/>
              </a:rPr>
              <a:t>	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	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	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 </a:t>
            </a:r>
            <a:r>
              <a:rPr i="1" lang="en-US" sz="2400">
                <a:solidFill>
                  <a:srgbClr val="0d0d0d"/>
                </a:solidFill>
                <a:latin typeface="Symbol"/>
              </a:rPr>
              <a:t>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 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= ∂</a:t>
            </a:r>
            <a:r>
              <a:rPr i="1" lang="en-US" sz="2400">
                <a:solidFill>
                  <a:srgbClr val="0d0d0d"/>
                </a:solidFill>
                <a:latin typeface="Symbol"/>
              </a:rPr>
              <a:t>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/∂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D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d0d0d"/>
                </a:solidFill>
                <a:latin typeface="Century Gothic"/>
              </a:rPr>
              <a:t>Example: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	</a:t>
            </a:r>
            <a:r>
              <a:rPr i="1" lang="en-US" sz="2400">
                <a:solidFill>
                  <a:srgbClr val="0d0d0d"/>
                </a:solidFill>
                <a:latin typeface="Symbol"/>
              </a:rPr>
              <a:t>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t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(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D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 + 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x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) = 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St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 + 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A Dt/Ct 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+ 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B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 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St x</a:t>
            </a:r>
            <a:endParaRPr/>
          </a:p>
          <a:p>
            <a:pPr>
              <a:lnSpc>
                <a:spcPct val="100000"/>
              </a:lnSpc>
            </a:pPr>
            <a:r>
              <a:rPr i="1" lang="en-US" sz="2400">
                <a:solidFill>
                  <a:srgbClr val="0d0d0d"/>
                </a:solidFill>
                <a:latin typeface="Century Gothic"/>
              </a:rPr>
              <a:t>	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	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	</a:t>
            </a:r>
            <a:r>
              <a:rPr i="1" lang="en-US" sz="2400">
                <a:solidFill>
                  <a:srgbClr val="0d0d0d"/>
                </a:solidFill>
                <a:latin typeface="Symbol"/>
              </a:rPr>
              <a:t>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t</a:t>
            </a:r>
            <a:r>
              <a:rPr lang="en-US" sz="2400">
                <a:solidFill>
                  <a:srgbClr val="0d0d0d"/>
                </a:solidFill>
                <a:latin typeface="Symbol"/>
              </a:rPr>
              <a:t>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 = 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B</a:t>
            </a:r>
            <a:r>
              <a:rPr lang="en-US" sz="2400">
                <a:solidFill>
                  <a:srgbClr val="0d0d0d"/>
                </a:solidFill>
                <a:latin typeface="Century Gothic"/>
              </a:rPr>
              <a:t> </a:t>
            </a:r>
            <a:r>
              <a:rPr i="1" lang="en-US" sz="2400">
                <a:solidFill>
                  <a:srgbClr val="0d0d0d"/>
                </a:solidFill>
                <a:latin typeface="Century Gothic"/>
              </a:rPr>
              <a:t>St</a:t>
            </a:r>
            <a:endParaRPr/>
          </a:p>
        </p:txBody>
      </p:sp>
      <p:sp>
        <p:nvSpPr>
          <p:cNvPr id="131" name="TextShape 3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Palatino Linotype"/>
              </a:rPr>
              <a:t>Feb 11, 2013</a:t>
            </a:r>
            <a:endParaRPr/>
          </a:p>
        </p:txBody>
      </p:sp>
      <p:sp>
        <p:nvSpPr>
          <p:cNvPr id="132" name="TextShape 4"/>
          <p:cNvSpPr txBox="1"/>
          <p:nvPr/>
        </p:nvSpPr>
        <p:spPr>
          <a:xfrm>
            <a:off x="659160" y="6356520"/>
            <a:ext cx="3303000" cy="3646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Palatino Linotype"/>
              </a:rPr>
              <a:t>Douady: The Whys of the LOIS</a:t>
            </a:r>
            <a:endParaRPr/>
          </a:p>
        </p:txBody>
      </p:sp>
      <p:sp>
        <p:nvSpPr>
          <p:cNvPr id="133" name="TextShape 5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CF18E205-3EF8-4407-9A3F-0BDB64879B7D}" type="slidenum">
              <a:rPr lang="fr-FR">
                <a:solidFill>
                  <a:srgbClr val="000000"/>
                </a:solidFill>
                <a:latin typeface="Palatino Linotype"/>
              </a:rPr>
              <a:t>&lt;number&gt;</a:t>
            </a:fld>
            <a:endParaRPr/>
          </a:p>
        </p:txBody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Shape 1"/>
          <p:cNvSpPr txBox="1"/>
          <p:nvPr/>
        </p:nvSpPr>
        <p:spPr>
          <a:xfrm>
            <a:off x="457200" y="0"/>
            <a:ext cx="8229240" cy="1599840"/>
          </a:xfrm>
          <a:prstGeom prst="rect">
            <a:avLst/>
          </a:prstGeom>
        </p:spPr>
        <p:txBody>
          <a:bodyPr anchor="b"/>
          <a:p>
            <a:pPr algn="ctr">
              <a:lnSpc>
                <a:spcPts val="2046"/>
              </a:lnSpc>
            </a:pPr>
            <a:r>
              <a:rPr lang="en-US" sz="5400">
                <a:solidFill>
                  <a:srgbClr val="2f5897"/>
                </a:solidFill>
                <a:latin typeface="Palatino Linotype"/>
              </a:rPr>
              <a:t>Equilibrium Model</a:t>
            </a:r>
            <a:endParaRPr/>
          </a:p>
        </p:txBody>
      </p:sp>
      <p:sp>
        <p:nvSpPr>
          <p:cNvPr id="13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d0d0d"/>
                </a:solidFill>
                <a:latin typeface="Century Gothic"/>
              </a:rPr>
              <a:t>Optimizing O/N Lending Profit</a:t>
            </a:r>
            <a:endParaRPr/>
          </a:p>
          <a:p>
            <a:pPr lvl="1">
              <a:lnSpc>
                <a:spcPct val="100000"/>
              </a:lnSpc>
              <a:buFont typeface="Courier New"/>
              <a:buChar char="o"/>
            </a:pPr>
            <a:r>
              <a:rPr i="1" lang="en-US" sz="1600">
                <a:solidFill>
                  <a:srgbClr val="0d0d0d"/>
                </a:solidFill>
                <a:latin typeface="Century Gothic"/>
              </a:rPr>
              <a:t>Nt</a:t>
            </a:r>
            <a:r>
              <a:rPr lang="en-US" sz="1600">
                <a:solidFill>
                  <a:srgbClr val="0d0d0d"/>
                </a:solidFill>
                <a:latin typeface="Century Gothic"/>
              </a:rPr>
              <a:t> = Amount lent at date </a:t>
            </a:r>
            <a:r>
              <a:rPr i="1" lang="en-US" sz="1600">
                <a:solidFill>
                  <a:srgbClr val="0d0d0d"/>
                </a:solidFill>
                <a:latin typeface="Century Gothic"/>
              </a:rPr>
              <a:t>t</a:t>
            </a:r>
            <a:r>
              <a:rPr lang="en-US" sz="1600">
                <a:solidFill>
                  <a:srgbClr val="0d0d0d"/>
                </a:solidFill>
                <a:latin typeface="Century Gothic"/>
              </a:rPr>
              <a:t> </a:t>
            </a:r>
            <a:r>
              <a:rPr lang="en-US" sz="1600">
                <a:solidFill>
                  <a:srgbClr val="0d0d0d"/>
                </a:solidFill>
                <a:latin typeface="Symbol"/>
              </a:rPr>
              <a:t></a:t>
            </a:r>
            <a:r>
              <a:rPr lang="en-US" sz="1600">
                <a:solidFill>
                  <a:srgbClr val="0d0d0d"/>
                </a:solidFill>
                <a:latin typeface="Century Gothic"/>
              </a:rPr>
              <a:t> [0, </a:t>
            </a:r>
            <a:r>
              <a:rPr i="1" lang="en-US" sz="1600">
                <a:solidFill>
                  <a:srgbClr val="0d0d0d"/>
                </a:solidFill>
                <a:latin typeface="Century Gothic"/>
              </a:rPr>
              <a:t>T</a:t>
            </a:r>
            <a:r>
              <a:rPr lang="en-US" sz="1600">
                <a:solidFill>
                  <a:srgbClr val="0d0d0d"/>
                </a:solidFill>
                <a:latin typeface="Century Gothic"/>
              </a:rPr>
              <a:t>]</a:t>
            </a:r>
            <a:endParaRPr/>
          </a:p>
          <a:p>
            <a:pPr lvl="1">
              <a:lnSpc>
                <a:spcPct val="100000"/>
              </a:lnSpc>
              <a:buFont typeface="Courier New"/>
              <a:buChar char="o"/>
            </a:pPr>
            <a:r>
              <a:rPr i="1" lang="en-US" sz="1600">
                <a:solidFill>
                  <a:srgbClr val="0d0d0d"/>
                </a:solidFill>
                <a:latin typeface="Century Gothic"/>
              </a:rPr>
              <a:t>K</a:t>
            </a:r>
            <a:r>
              <a:rPr lang="en-US" sz="1600">
                <a:solidFill>
                  <a:srgbClr val="0d0d0d"/>
                </a:solidFill>
                <a:latin typeface="Century Gothic"/>
              </a:rPr>
              <a:t> = Lending rate (assumed fixed)</a:t>
            </a:r>
            <a:endParaRPr/>
          </a:p>
          <a:p>
            <a:endParaRPr/>
          </a:p>
          <a:p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d0d0d"/>
                </a:solidFill>
                <a:latin typeface="Century Gothic"/>
              </a:rPr>
              <a:t>Optimizing LIBOR Term Lending Profit</a:t>
            </a:r>
            <a:endParaRPr/>
          </a:p>
          <a:p>
            <a:pPr lvl="1">
              <a:lnSpc>
                <a:spcPct val="100000"/>
              </a:lnSpc>
              <a:buFont typeface="Courier New"/>
              <a:buChar char="o"/>
            </a:pPr>
            <a:r>
              <a:rPr i="1" lang="en-US" sz="1600">
                <a:solidFill>
                  <a:srgbClr val="0d0d0d"/>
                </a:solidFill>
                <a:latin typeface="Century Gothic"/>
              </a:rPr>
              <a:t>N</a:t>
            </a:r>
            <a:r>
              <a:rPr lang="en-US" sz="1600">
                <a:solidFill>
                  <a:srgbClr val="0d0d0d"/>
                </a:solidFill>
                <a:latin typeface="Century Gothic"/>
              </a:rPr>
              <a:t> = Fixed amount</a:t>
            </a:r>
            <a:endParaRPr/>
          </a:p>
          <a:p>
            <a:pPr lvl="1">
              <a:lnSpc>
                <a:spcPct val="100000"/>
              </a:lnSpc>
              <a:buFont typeface="Courier New"/>
              <a:buChar char="o"/>
            </a:pPr>
            <a:r>
              <a:rPr i="1" lang="en-US" sz="1600">
                <a:solidFill>
                  <a:srgbClr val="0d0d0d"/>
                </a:solidFill>
                <a:latin typeface="Century Gothic"/>
              </a:rPr>
              <a:t>L</a:t>
            </a:r>
            <a:r>
              <a:rPr lang="en-US" sz="1600">
                <a:solidFill>
                  <a:srgbClr val="0d0d0d"/>
                </a:solidFill>
                <a:latin typeface="Century Gothic"/>
              </a:rPr>
              <a:t> = Lending rate</a:t>
            </a:r>
            <a:endParaRPr/>
          </a:p>
          <a:p>
            <a:pPr lvl="1">
              <a:lnSpc>
                <a:spcPct val="100000"/>
              </a:lnSpc>
              <a:buFont typeface="Courier New"/>
              <a:buChar char="o"/>
            </a:pPr>
            <a:r>
              <a:rPr i="1" lang="en-US" sz="1600">
                <a:solidFill>
                  <a:srgbClr val="0d0d0d"/>
                </a:solidFill>
                <a:latin typeface="Symbol"/>
              </a:rPr>
              <a:t></a:t>
            </a:r>
            <a:r>
              <a:rPr lang="en-US" sz="1600">
                <a:solidFill>
                  <a:srgbClr val="0d0d0d"/>
                </a:solidFill>
                <a:latin typeface="Century Gothic"/>
              </a:rPr>
              <a:t> </a:t>
            </a:r>
            <a:r>
              <a:rPr lang="en-US" sz="1600">
                <a:solidFill>
                  <a:srgbClr val="0d0d0d"/>
                </a:solidFill>
                <a:latin typeface="Century Gothic"/>
              </a:rPr>
              <a:t>= Counterparty “stylized” default time: difference between term default risk and overnight “surprise”</a:t>
            </a:r>
            <a:endParaRPr/>
          </a:p>
        </p:txBody>
      </p:sp>
      <p:sp>
        <p:nvSpPr>
          <p:cNvPr id="136" name="TextShape 3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Palatino Linotype"/>
              </a:rPr>
              <a:t>Feb 11, 2013</a:t>
            </a:r>
            <a:endParaRPr/>
          </a:p>
        </p:txBody>
      </p:sp>
      <p:sp>
        <p:nvSpPr>
          <p:cNvPr id="137" name="TextShape 4"/>
          <p:cNvSpPr txBox="1"/>
          <p:nvPr/>
        </p:nvSpPr>
        <p:spPr>
          <a:xfrm>
            <a:off x="659160" y="6356520"/>
            <a:ext cx="3378960" cy="3646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Palatino Linotype"/>
              </a:rPr>
              <a:t>Douady: The Whys of the LOIS</a:t>
            </a:r>
            <a:endParaRPr/>
          </a:p>
        </p:txBody>
      </p:sp>
      <p:sp>
        <p:nvSpPr>
          <p:cNvPr id="138" name="TextShape 5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C3A52619-676B-4DD8-ABAF-C563820E17E3}" type="slidenum">
              <a:rPr lang="fr-FR">
                <a:solidFill>
                  <a:srgbClr val="000000"/>
                </a:solidFill>
                <a:latin typeface="Palatino Linotype"/>
              </a:rPr>
              <a:t>&lt;number&gt;</a:t>
            </a:fld>
            <a:endParaRPr/>
          </a:p>
        </p:txBody>
      </p:sp>
      <p:pic>
        <p:nvPicPr>
          <p:cNvPr descr="" id="139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990720" y="2805480"/>
            <a:ext cx="7207560" cy="699120"/>
          </a:xfrm>
          <a:prstGeom prst="rect">
            <a:avLst/>
          </a:prstGeom>
        </p:spPr>
      </p:pic>
      <p:pic>
        <p:nvPicPr>
          <p:cNvPr descr="" id="140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066680" y="5286240"/>
            <a:ext cx="6936840" cy="657000"/>
          </a:xfrm>
          <a:prstGeom prst="rect">
            <a:avLst/>
          </a:prstGeom>
        </p:spPr>
      </p:pic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